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4" r:id="rId7"/>
    <p:sldId id="268" r:id="rId8"/>
    <p:sldId id="267" r:id="rId9"/>
    <p:sldId id="266" r:id="rId10"/>
    <p:sldId id="275" r:id="rId11"/>
    <p:sldId id="265" r:id="rId12"/>
    <p:sldId id="269" r:id="rId13"/>
    <p:sldId id="270" r:id="rId14"/>
    <p:sldId id="271" r:id="rId15"/>
    <p:sldId id="283" r:id="rId16"/>
    <p:sldId id="272" r:id="rId17"/>
    <p:sldId id="273" r:id="rId18"/>
    <p:sldId id="276" r:id="rId19"/>
    <p:sldId id="277" r:id="rId20"/>
    <p:sldId id="279" r:id="rId21"/>
    <p:sldId id="28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D21E5E1A-8985-46B8-9987-0A3D1327811E}"/>
    <pc:docChg chg="undo custSel addSld delSld modSld sldOrd">
      <pc:chgData name="Ben Nienhuis" userId="2c6c04f1-77c7-44b5-a463-93386779ab63" providerId="ADAL" clId="{D21E5E1A-8985-46B8-9987-0A3D1327811E}" dt="2021-04-05T14:10:56.723" v="1491" actId="20577"/>
      <pc:docMkLst>
        <pc:docMk/>
      </pc:docMkLst>
      <pc:sldChg chg="addSp delSp modSp">
        <pc:chgData name="Ben Nienhuis" userId="2c6c04f1-77c7-44b5-a463-93386779ab63" providerId="ADAL" clId="{D21E5E1A-8985-46B8-9987-0A3D1327811E}" dt="2021-04-05T13:12:02.941" v="512" actId="14100"/>
        <pc:sldMkLst>
          <pc:docMk/>
          <pc:sldMk cId="4192105454" sldId="264"/>
        </pc:sldMkLst>
        <pc:spChg chg="mod">
          <ac:chgData name="Ben Nienhuis" userId="2c6c04f1-77c7-44b5-a463-93386779ab63" providerId="ADAL" clId="{D21E5E1A-8985-46B8-9987-0A3D1327811E}" dt="2021-04-05T12:27:05.422" v="18" actId="6549"/>
          <ac:spMkLst>
            <pc:docMk/>
            <pc:sldMk cId="4192105454" sldId="264"/>
            <ac:spMk id="2" creationId="{34C2AD0E-FAD9-4B5B-AF4A-B9DCDCCA6FDD}"/>
          </ac:spMkLst>
        </pc:spChg>
        <pc:spChg chg="add mod">
          <ac:chgData name="Ben Nienhuis" userId="2c6c04f1-77c7-44b5-a463-93386779ab63" providerId="ADAL" clId="{D21E5E1A-8985-46B8-9987-0A3D1327811E}" dt="2021-04-05T12:30:36.818" v="74" actId="1076"/>
          <ac:spMkLst>
            <pc:docMk/>
            <pc:sldMk cId="4192105454" sldId="264"/>
            <ac:spMk id="3" creationId="{D8A04CFE-E572-411B-B3FB-D1B92C46A71D}"/>
          </ac:spMkLst>
        </pc:spChg>
        <pc:spChg chg="del">
          <ac:chgData name="Ben Nienhuis" userId="2c6c04f1-77c7-44b5-a463-93386779ab63" providerId="ADAL" clId="{D21E5E1A-8985-46B8-9987-0A3D1327811E}" dt="2021-04-05T12:28:33.850" v="62" actId="478"/>
          <ac:spMkLst>
            <pc:docMk/>
            <pc:sldMk cId="4192105454" sldId="264"/>
            <ac:spMk id="6" creationId="{7098BEAF-220D-4277-BD44-3588D93FC05F}"/>
          </ac:spMkLst>
        </pc:spChg>
        <pc:picChg chg="add mod ord">
          <ac:chgData name="Ben Nienhuis" userId="2c6c04f1-77c7-44b5-a463-93386779ab63" providerId="ADAL" clId="{D21E5E1A-8985-46B8-9987-0A3D1327811E}" dt="2021-04-05T12:30:42.234" v="75" actId="1076"/>
          <ac:picMkLst>
            <pc:docMk/>
            <pc:sldMk cId="4192105454" sldId="264"/>
            <ac:picMk id="5" creationId="{41C3CE64-67B0-4230-BD43-744BC4564045}"/>
          </ac:picMkLst>
        </pc:picChg>
        <pc:picChg chg="add mod">
          <ac:chgData name="Ben Nienhuis" userId="2c6c04f1-77c7-44b5-a463-93386779ab63" providerId="ADAL" clId="{D21E5E1A-8985-46B8-9987-0A3D1327811E}" dt="2021-04-05T13:12:02.941" v="512" actId="14100"/>
          <ac:picMkLst>
            <pc:docMk/>
            <pc:sldMk cId="4192105454" sldId="264"/>
            <ac:picMk id="7" creationId="{799AEBF3-F2C5-4C5B-B9CE-AFC4E85567AF}"/>
          </ac:picMkLst>
        </pc:picChg>
      </pc:sldChg>
      <pc:sldChg chg="addSp delSp modSp add modAnim">
        <pc:chgData name="Ben Nienhuis" userId="2c6c04f1-77c7-44b5-a463-93386779ab63" providerId="ADAL" clId="{D21E5E1A-8985-46B8-9987-0A3D1327811E}" dt="2021-04-05T14:04:02.441" v="1395" actId="14100"/>
        <pc:sldMkLst>
          <pc:docMk/>
          <pc:sldMk cId="1169130727" sldId="265"/>
        </pc:sldMkLst>
        <pc:spChg chg="mod">
          <ac:chgData name="Ben Nienhuis" userId="2c6c04f1-77c7-44b5-a463-93386779ab63" providerId="ADAL" clId="{D21E5E1A-8985-46B8-9987-0A3D1327811E}" dt="2021-04-05T12:36:23.497" v="177" actId="20577"/>
          <ac:spMkLst>
            <pc:docMk/>
            <pc:sldMk cId="1169130727" sldId="265"/>
            <ac:spMk id="2" creationId="{34C2AD0E-FAD9-4B5B-AF4A-B9DCDCCA6FDD}"/>
          </ac:spMkLst>
        </pc:spChg>
        <pc:spChg chg="add mod">
          <ac:chgData name="Ben Nienhuis" userId="2c6c04f1-77c7-44b5-a463-93386779ab63" providerId="ADAL" clId="{D21E5E1A-8985-46B8-9987-0A3D1327811E}" dt="2021-04-05T13:17:02.966" v="595" actId="20577"/>
          <ac:spMkLst>
            <pc:docMk/>
            <pc:sldMk cId="1169130727" sldId="265"/>
            <ac:spMk id="3" creationId="{D65CAF0C-97B4-4336-85E2-1296D09BDB35}"/>
          </ac:spMkLst>
        </pc:spChg>
        <pc:spChg chg="del">
          <ac:chgData name="Ben Nienhuis" userId="2c6c04f1-77c7-44b5-a463-93386779ab63" providerId="ADAL" clId="{D21E5E1A-8985-46B8-9987-0A3D1327811E}" dt="2021-04-05T12:35:57.718" v="158" actId="478"/>
          <ac:spMkLst>
            <pc:docMk/>
            <pc:sldMk cId="1169130727" sldId="265"/>
            <ac:spMk id="6" creationId="{7098BEAF-220D-4277-BD44-3588D93FC05F}"/>
          </ac:spMkLst>
        </pc:spChg>
        <pc:picChg chg="add mod">
          <ac:chgData name="Ben Nienhuis" userId="2c6c04f1-77c7-44b5-a463-93386779ab63" providerId="ADAL" clId="{D21E5E1A-8985-46B8-9987-0A3D1327811E}" dt="2021-04-05T14:04:02.441" v="1395" actId="14100"/>
          <ac:picMkLst>
            <pc:docMk/>
            <pc:sldMk cId="1169130727" sldId="265"/>
            <ac:picMk id="5" creationId="{B48E7283-E432-44E0-BF15-1DC0AFABED78}"/>
          </ac:picMkLst>
        </pc:picChg>
      </pc:sldChg>
      <pc:sldChg chg="addSp delSp modSp add modAnim">
        <pc:chgData name="Ben Nienhuis" userId="2c6c04f1-77c7-44b5-a463-93386779ab63" providerId="ADAL" clId="{D21E5E1A-8985-46B8-9987-0A3D1327811E}" dt="2021-04-05T13:16:36.663" v="591"/>
        <pc:sldMkLst>
          <pc:docMk/>
          <pc:sldMk cId="2157539762" sldId="266"/>
        </pc:sldMkLst>
        <pc:spChg chg="mod">
          <ac:chgData name="Ben Nienhuis" userId="2c6c04f1-77c7-44b5-a463-93386779ab63" providerId="ADAL" clId="{D21E5E1A-8985-46B8-9987-0A3D1327811E}" dt="2021-04-05T12:46:20.857" v="426" actId="20577"/>
          <ac:spMkLst>
            <pc:docMk/>
            <pc:sldMk cId="2157539762" sldId="266"/>
            <ac:spMk id="2" creationId="{34C2AD0E-FAD9-4B5B-AF4A-B9DCDCCA6FDD}"/>
          </ac:spMkLst>
        </pc:spChg>
        <pc:spChg chg="add del">
          <ac:chgData name="Ben Nienhuis" userId="2c6c04f1-77c7-44b5-a463-93386779ab63" providerId="ADAL" clId="{D21E5E1A-8985-46B8-9987-0A3D1327811E}" dt="2021-04-05T12:46:25.957" v="427" actId="478"/>
          <ac:spMkLst>
            <pc:docMk/>
            <pc:sldMk cId="2157539762" sldId="266"/>
            <ac:spMk id="3" creationId="{3C6E057F-F91A-4E01-BE8C-E179CA9C0DAA}"/>
          </ac:spMkLst>
        </pc:spChg>
        <pc:spChg chg="del mod">
          <ac:chgData name="Ben Nienhuis" userId="2c6c04f1-77c7-44b5-a463-93386779ab63" providerId="ADAL" clId="{D21E5E1A-8985-46B8-9987-0A3D1327811E}" dt="2021-04-05T12:34:35.928" v="154"/>
          <ac:spMkLst>
            <pc:docMk/>
            <pc:sldMk cId="2157539762" sldId="266"/>
            <ac:spMk id="6" creationId="{7098BEAF-220D-4277-BD44-3588D93FC05F}"/>
          </ac:spMkLst>
        </pc:spChg>
        <pc:picChg chg="add mod">
          <ac:chgData name="Ben Nienhuis" userId="2c6c04f1-77c7-44b5-a463-93386779ab63" providerId="ADAL" clId="{D21E5E1A-8985-46B8-9987-0A3D1327811E}" dt="2021-04-05T12:46:38.124" v="431" actId="14100"/>
          <ac:picMkLst>
            <pc:docMk/>
            <pc:sldMk cId="2157539762" sldId="266"/>
            <ac:picMk id="5" creationId="{DC6E8D40-4A58-47BB-989A-B53017B2E21F}"/>
          </ac:picMkLst>
        </pc:picChg>
      </pc:sldChg>
      <pc:sldChg chg="addSp delSp modSp add modAnim">
        <pc:chgData name="Ben Nienhuis" userId="2c6c04f1-77c7-44b5-a463-93386779ab63" providerId="ADAL" clId="{D21E5E1A-8985-46B8-9987-0A3D1327811E}" dt="2021-04-05T14:06:29.512" v="1408" actId="1076"/>
        <pc:sldMkLst>
          <pc:docMk/>
          <pc:sldMk cId="1639767382" sldId="267"/>
        </pc:sldMkLst>
        <pc:spChg chg="mod">
          <ac:chgData name="Ben Nienhuis" userId="2c6c04f1-77c7-44b5-a463-93386779ab63" providerId="ADAL" clId="{D21E5E1A-8985-46B8-9987-0A3D1327811E}" dt="2021-04-05T12:33:56.540" v="104" actId="6549"/>
          <ac:spMkLst>
            <pc:docMk/>
            <pc:sldMk cId="1639767382" sldId="267"/>
            <ac:spMk id="2" creationId="{34C2AD0E-FAD9-4B5B-AF4A-B9DCDCCA6FDD}"/>
          </ac:spMkLst>
        </pc:spChg>
        <pc:spChg chg="add mod">
          <ac:chgData name="Ben Nienhuis" userId="2c6c04f1-77c7-44b5-a463-93386779ab63" providerId="ADAL" clId="{D21E5E1A-8985-46B8-9987-0A3D1327811E}" dt="2021-04-05T13:16:10.960" v="588" actId="14100"/>
          <ac:spMkLst>
            <pc:docMk/>
            <pc:sldMk cId="1639767382" sldId="267"/>
            <ac:spMk id="3" creationId="{ED747D02-E32B-4242-8D39-46D68C55591E}"/>
          </ac:spMkLst>
        </pc:spChg>
        <pc:spChg chg="del mod">
          <ac:chgData name="Ben Nienhuis" userId="2c6c04f1-77c7-44b5-a463-93386779ab63" providerId="ADAL" clId="{D21E5E1A-8985-46B8-9987-0A3D1327811E}" dt="2021-04-05T12:33:01.664" v="78"/>
          <ac:spMkLst>
            <pc:docMk/>
            <pc:sldMk cId="1639767382" sldId="267"/>
            <ac:spMk id="6" creationId="{7098BEAF-220D-4277-BD44-3588D93FC05F}"/>
          </ac:spMkLst>
        </pc:spChg>
        <pc:picChg chg="add mod">
          <ac:chgData name="Ben Nienhuis" userId="2c6c04f1-77c7-44b5-a463-93386779ab63" providerId="ADAL" clId="{D21E5E1A-8985-46B8-9987-0A3D1327811E}" dt="2021-04-05T14:06:29.512" v="1408" actId="1076"/>
          <ac:picMkLst>
            <pc:docMk/>
            <pc:sldMk cId="1639767382" sldId="267"/>
            <ac:picMk id="5" creationId="{34705135-020D-438C-A07C-C6757B37BE2C}"/>
          </ac:picMkLst>
        </pc:picChg>
      </pc:sldChg>
      <pc:sldChg chg="addSp modSp add modAnim">
        <pc:chgData name="Ben Nienhuis" userId="2c6c04f1-77c7-44b5-a463-93386779ab63" providerId="ADAL" clId="{D21E5E1A-8985-46B8-9987-0A3D1327811E}" dt="2021-04-05T14:07:44.459" v="1412" actId="167"/>
        <pc:sldMkLst>
          <pc:docMk/>
          <pc:sldMk cId="2239525424" sldId="268"/>
        </pc:sldMkLst>
        <pc:spChg chg="mod">
          <ac:chgData name="Ben Nienhuis" userId="2c6c04f1-77c7-44b5-a463-93386779ab63" providerId="ADAL" clId="{D21E5E1A-8985-46B8-9987-0A3D1327811E}" dt="2021-04-05T12:33:52.159" v="103" actId="6549"/>
          <ac:spMkLst>
            <pc:docMk/>
            <pc:sldMk cId="2239525424" sldId="268"/>
            <ac:spMk id="2" creationId="{34C2AD0E-FAD9-4B5B-AF4A-B9DCDCCA6FDD}"/>
          </ac:spMkLst>
        </pc:spChg>
        <pc:spChg chg="mod">
          <ac:chgData name="Ben Nienhuis" userId="2c6c04f1-77c7-44b5-a463-93386779ab63" providerId="ADAL" clId="{D21E5E1A-8985-46B8-9987-0A3D1327811E}" dt="2021-04-05T13:15:20.452" v="580" actId="14100"/>
          <ac:spMkLst>
            <pc:docMk/>
            <pc:sldMk cId="2239525424" sldId="268"/>
            <ac:spMk id="6" creationId="{7098BEAF-220D-4277-BD44-3588D93FC05F}"/>
          </ac:spMkLst>
        </pc:spChg>
        <pc:picChg chg="add mod ord">
          <ac:chgData name="Ben Nienhuis" userId="2c6c04f1-77c7-44b5-a463-93386779ab63" providerId="ADAL" clId="{D21E5E1A-8985-46B8-9987-0A3D1327811E}" dt="2021-04-05T14:07:44.459" v="1412" actId="167"/>
          <ac:picMkLst>
            <pc:docMk/>
            <pc:sldMk cId="2239525424" sldId="268"/>
            <ac:picMk id="3" creationId="{005D2794-7C78-4F65-A56F-393BFDD03823}"/>
          </ac:picMkLst>
        </pc:picChg>
      </pc:sldChg>
      <pc:sldChg chg="addSp delSp modSp add modAnim">
        <pc:chgData name="Ben Nienhuis" userId="2c6c04f1-77c7-44b5-a463-93386779ab63" providerId="ADAL" clId="{D21E5E1A-8985-46B8-9987-0A3D1327811E}" dt="2021-04-05T14:03:25.148" v="1391" actId="1076"/>
        <pc:sldMkLst>
          <pc:docMk/>
          <pc:sldMk cId="2264001457" sldId="269"/>
        </pc:sldMkLst>
        <pc:spChg chg="mod">
          <ac:chgData name="Ben Nienhuis" userId="2c6c04f1-77c7-44b5-a463-93386779ab63" providerId="ADAL" clId="{D21E5E1A-8985-46B8-9987-0A3D1327811E}" dt="2021-04-05T12:44:23.919" v="399" actId="6549"/>
          <ac:spMkLst>
            <pc:docMk/>
            <pc:sldMk cId="2264001457" sldId="269"/>
            <ac:spMk id="2" creationId="{34C2AD0E-FAD9-4B5B-AF4A-B9DCDCCA6FDD}"/>
          </ac:spMkLst>
        </pc:spChg>
        <pc:spChg chg="del mod">
          <ac:chgData name="Ben Nienhuis" userId="2c6c04f1-77c7-44b5-a463-93386779ab63" providerId="ADAL" clId="{D21E5E1A-8985-46B8-9987-0A3D1327811E}" dt="2021-04-05T12:37:56.354" v="213"/>
          <ac:spMkLst>
            <pc:docMk/>
            <pc:sldMk cId="2264001457" sldId="269"/>
            <ac:spMk id="3" creationId="{D65CAF0C-97B4-4336-85E2-1296D09BDB35}"/>
          </ac:spMkLst>
        </pc:spChg>
        <pc:spChg chg="add mod">
          <ac:chgData name="Ben Nienhuis" userId="2c6c04f1-77c7-44b5-a463-93386779ab63" providerId="ADAL" clId="{D21E5E1A-8985-46B8-9987-0A3D1327811E}" dt="2021-04-05T13:20:28.574" v="623" actId="114"/>
          <ac:spMkLst>
            <pc:docMk/>
            <pc:sldMk cId="2264001457" sldId="269"/>
            <ac:spMk id="5" creationId="{B165E6B8-8E2A-42FA-9D8B-C05679EA25C9}"/>
          </ac:spMkLst>
        </pc:spChg>
        <pc:picChg chg="add mod">
          <ac:chgData name="Ben Nienhuis" userId="2c6c04f1-77c7-44b5-a463-93386779ab63" providerId="ADAL" clId="{D21E5E1A-8985-46B8-9987-0A3D1327811E}" dt="2021-04-05T14:03:25.148" v="1391" actId="1076"/>
          <ac:picMkLst>
            <pc:docMk/>
            <pc:sldMk cId="2264001457" sldId="269"/>
            <ac:picMk id="6" creationId="{57E07D0B-E4D9-4BB0-A035-A011F0254F01}"/>
          </ac:picMkLst>
        </pc:picChg>
      </pc:sldChg>
      <pc:sldChg chg="addSp delSp modSp add modAnim">
        <pc:chgData name="Ben Nienhuis" userId="2c6c04f1-77c7-44b5-a463-93386779ab63" providerId="ADAL" clId="{D21E5E1A-8985-46B8-9987-0A3D1327811E}" dt="2021-04-05T14:02:26.537" v="1386" actId="1076"/>
        <pc:sldMkLst>
          <pc:docMk/>
          <pc:sldMk cId="3382024457" sldId="270"/>
        </pc:sldMkLst>
        <pc:spChg chg="mod">
          <ac:chgData name="Ben Nienhuis" userId="2c6c04f1-77c7-44b5-a463-93386779ab63" providerId="ADAL" clId="{D21E5E1A-8985-46B8-9987-0A3D1327811E}" dt="2021-04-05T12:39:51.231" v="286" actId="6549"/>
          <ac:spMkLst>
            <pc:docMk/>
            <pc:sldMk cId="3382024457" sldId="270"/>
            <ac:spMk id="2" creationId="{34C2AD0E-FAD9-4B5B-AF4A-B9DCDCCA6FDD}"/>
          </ac:spMkLst>
        </pc:spChg>
        <pc:spChg chg="del">
          <ac:chgData name="Ben Nienhuis" userId="2c6c04f1-77c7-44b5-a463-93386779ab63" providerId="ADAL" clId="{D21E5E1A-8985-46B8-9987-0A3D1327811E}" dt="2021-04-05T12:39:55.737" v="287" actId="478"/>
          <ac:spMkLst>
            <pc:docMk/>
            <pc:sldMk cId="3382024457" sldId="270"/>
            <ac:spMk id="3" creationId="{D65CAF0C-97B4-4336-85E2-1296D09BDB35}"/>
          </ac:spMkLst>
        </pc:spChg>
        <pc:spChg chg="add mod">
          <ac:chgData name="Ben Nienhuis" userId="2c6c04f1-77c7-44b5-a463-93386779ab63" providerId="ADAL" clId="{D21E5E1A-8985-46B8-9987-0A3D1327811E}" dt="2021-04-05T13:22:19.578" v="663" actId="14100"/>
          <ac:spMkLst>
            <pc:docMk/>
            <pc:sldMk cId="3382024457" sldId="270"/>
            <ac:spMk id="5" creationId="{27AFC876-827A-4E7A-A890-28440FD3C118}"/>
          </ac:spMkLst>
        </pc:spChg>
        <pc:picChg chg="add mod">
          <ac:chgData name="Ben Nienhuis" userId="2c6c04f1-77c7-44b5-a463-93386779ab63" providerId="ADAL" clId="{D21E5E1A-8985-46B8-9987-0A3D1327811E}" dt="2021-04-05T14:02:26.537" v="1386" actId="1076"/>
          <ac:picMkLst>
            <pc:docMk/>
            <pc:sldMk cId="3382024457" sldId="270"/>
            <ac:picMk id="6" creationId="{E47C333E-BF4C-402F-8FE8-C2408BDD39E7}"/>
          </ac:picMkLst>
        </pc:picChg>
      </pc:sldChg>
      <pc:sldChg chg="addSp delSp modSp add modAnim">
        <pc:chgData name="Ben Nienhuis" userId="2c6c04f1-77c7-44b5-a463-93386779ab63" providerId="ADAL" clId="{D21E5E1A-8985-46B8-9987-0A3D1327811E}" dt="2021-04-05T13:59:52.872" v="1383" actId="14100"/>
        <pc:sldMkLst>
          <pc:docMk/>
          <pc:sldMk cId="98794430" sldId="271"/>
        </pc:sldMkLst>
        <pc:spChg chg="mod">
          <ac:chgData name="Ben Nienhuis" userId="2c6c04f1-77c7-44b5-a463-93386779ab63" providerId="ADAL" clId="{D21E5E1A-8985-46B8-9987-0A3D1327811E}" dt="2021-04-05T12:40:30.275" v="325" actId="20577"/>
          <ac:spMkLst>
            <pc:docMk/>
            <pc:sldMk cId="98794430" sldId="271"/>
            <ac:spMk id="2" creationId="{34C2AD0E-FAD9-4B5B-AF4A-B9DCDCCA6FDD}"/>
          </ac:spMkLst>
        </pc:spChg>
        <pc:spChg chg="del">
          <ac:chgData name="Ben Nienhuis" userId="2c6c04f1-77c7-44b5-a463-93386779ab63" providerId="ADAL" clId="{D21E5E1A-8985-46B8-9987-0A3D1327811E}" dt="2021-04-05T12:40:38.284" v="326" actId="478"/>
          <ac:spMkLst>
            <pc:docMk/>
            <pc:sldMk cId="98794430" sldId="271"/>
            <ac:spMk id="3" creationId="{D65CAF0C-97B4-4336-85E2-1296D09BDB35}"/>
          </ac:spMkLst>
        </pc:spChg>
        <pc:spChg chg="add mod">
          <ac:chgData name="Ben Nienhuis" userId="2c6c04f1-77c7-44b5-a463-93386779ab63" providerId="ADAL" clId="{D21E5E1A-8985-46B8-9987-0A3D1327811E}" dt="2021-04-05T13:23:49.346" v="673" actId="20577"/>
          <ac:spMkLst>
            <pc:docMk/>
            <pc:sldMk cId="98794430" sldId="271"/>
            <ac:spMk id="5" creationId="{CAA531F5-03C2-422E-9FDD-13292C360B15}"/>
          </ac:spMkLst>
        </pc:spChg>
        <pc:picChg chg="add mod">
          <ac:chgData name="Ben Nienhuis" userId="2c6c04f1-77c7-44b5-a463-93386779ab63" providerId="ADAL" clId="{D21E5E1A-8985-46B8-9987-0A3D1327811E}" dt="2021-04-05T13:59:52.872" v="1383" actId="14100"/>
          <ac:picMkLst>
            <pc:docMk/>
            <pc:sldMk cId="98794430" sldId="271"/>
            <ac:picMk id="6" creationId="{2AB9F616-A170-4B6F-8F8F-2117C283BFD1}"/>
          </ac:picMkLst>
        </pc:picChg>
      </pc:sldChg>
      <pc:sldChg chg="addSp delSp modSp add ord modAnim">
        <pc:chgData name="Ben Nienhuis" userId="2c6c04f1-77c7-44b5-a463-93386779ab63" providerId="ADAL" clId="{D21E5E1A-8985-46B8-9987-0A3D1327811E}" dt="2021-04-05T13:59:06.144" v="1377"/>
        <pc:sldMkLst>
          <pc:docMk/>
          <pc:sldMk cId="438690819" sldId="272"/>
        </pc:sldMkLst>
        <pc:spChg chg="mod">
          <ac:chgData name="Ben Nienhuis" userId="2c6c04f1-77c7-44b5-a463-93386779ab63" providerId="ADAL" clId="{D21E5E1A-8985-46B8-9987-0A3D1327811E}" dt="2021-04-05T12:42:02.500" v="343" actId="20577"/>
          <ac:spMkLst>
            <pc:docMk/>
            <pc:sldMk cId="438690819" sldId="272"/>
            <ac:spMk id="2" creationId="{34C2AD0E-FAD9-4B5B-AF4A-B9DCDCCA6FDD}"/>
          </ac:spMkLst>
        </pc:spChg>
        <pc:spChg chg="del">
          <ac:chgData name="Ben Nienhuis" userId="2c6c04f1-77c7-44b5-a463-93386779ab63" providerId="ADAL" clId="{D21E5E1A-8985-46B8-9987-0A3D1327811E}" dt="2021-04-05T12:42:06.440" v="344" actId="478"/>
          <ac:spMkLst>
            <pc:docMk/>
            <pc:sldMk cId="438690819" sldId="272"/>
            <ac:spMk id="3" creationId="{D65CAF0C-97B4-4336-85E2-1296D09BDB35}"/>
          </ac:spMkLst>
        </pc:spChg>
        <pc:spChg chg="add mod">
          <ac:chgData name="Ben Nienhuis" userId="2c6c04f1-77c7-44b5-a463-93386779ab63" providerId="ADAL" clId="{D21E5E1A-8985-46B8-9987-0A3D1327811E}" dt="2021-04-05T13:27:29.838" v="699" actId="6549"/>
          <ac:spMkLst>
            <pc:docMk/>
            <pc:sldMk cId="438690819" sldId="272"/>
            <ac:spMk id="5" creationId="{AB8366BD-A01B-4155-B6C9-9433103C09ED}"/>
          </ac:spMkLst>
        </pc:spChg>
        <pc:picChg chg="add mod">
          <ac:chgData name="Ben Nienhuis" userId="2c6c04f1-77c7-44b5-a463-93386779ab63" providerId="ADAL" clId="{D21E5E1A-8985-46B8-9987-0A3D1327811E}" dt="2021-04-05T13:59:01.111" v="1376" actId="14100"/>
          <ac:picMkLst>
            <pc:docMk/>
            <pc:sldMk cId="438690819" sldId="272"/>
            <ac:picMk id="6" creationId="{B6BC150D-8DA0-413C-90EC-BB30532BDBCF}"/>
          </ac:picMkLst>
        </pc:picChg>
      </pc:sldChg>
      <pc:sldChg chg="addSp delSp modSp add">
        <pc:chgData name="Ben Nienhuis" userId="2c6c04f1-77c7-44b5-a463-93386779ab63" providerId="ADAL" clId="{D21E5E1A-8985-46B8-9987-0A3D1327811E}" dt="2021-04-05T13:57:59.937" v="1372" actId="1076"/>
        <pc:sldMkLst>
          <pc:docMk/>
          <pc:sldMk cId="1882147308" sldId="273"/>
        </pc:sldMkLst>
        <pc:spChg chg="mod">
          <ac:chgData name="Ben Nienhuis" userId="2c6c04f1-77c7-44b5-a463-93386779ab63" providerId="ADAL" clId="{D21E5E1A-8985-46B8-9987-0A3D1327811E}" dt="2021-04-05T12:48:55.984" v="451" actId="20577"/>
          <ac:spMkLst>
            <pc:docMk/>
            <pc:sldMk cId="1882147308" sldId="273"/>
            <ac:spMk id="2" creationId="{34C2AD0E-FAD9-4B5B-AF4A-B9DCDCCA6FDD}"/>
          </ac:spMkLst>
        </pc:spChg>
        <pc:spChg chg="del">
          <ac:chgData name="Ben Nienhuis" userId="2c6c04f1-77c7-44b5-a463-93386779ab63" providerId="ADAL" clId="{D21E5E1A-8985-46B8-9987-0A3D1327811E}" dt="2021-04-05T12:49:00.095" v="452" actId="478"/>
          <ac:spMkLst>
            <pc:docMk/>
            <pc:sldMk cId="1882147308" sldId="273"/>
            <ac:spMk id="3" creationId="{D65CAF0C-97B4-4336-85E2-1296D09BDB35}"/>
          </ac:spMkLst>
        </pc:spChg>
        <pc:picChg chg="add mod">
          <ac:chgData name="Ben Nienhuis" userId="2c6c04f1-77c7-44b5-a463-93386779ab63" providerId="ADAL" clId="{D21E5E1A-8985-46B8-9987-0A3D1327811E}" dt="2021-04-05T12:50:23.251" v="454" actId="14100"/>
          <ac:picMkLst>
            <pc:docMk/>
            <pc:sldMk cId="1882147308" sldId="273"/>
            <ac:picMk id="5" creationId="{FFF010DE-4BBC-42EC-902F-9A9111CFD88D}"/>
          </ac:picMkLst>
        </pc:picChg>
        <pc:picChg chg="add mod">
          <ac:chgData name="Ben Nienhuis" userId="2c6c04f1-77c7-44b5-a463-93386779ab63" providerId="ADAL" clId="{D21E5E1A-8985-46B8-9987-0A3D1327811E}" dt="2021-04-05T13:57:59.937" v="1372" actId="1076"/>
          <ac:picMkLst>
            <pc:docMk/>
            <pc:sldMk cId="1882147308" sldId="273"/>
            <ac:picMk id="6" creationId="{C830339D-8246-4614-A1C6-3B0F951B0B3F}"/>
          </ac:picMkLst>
        </pc:picChg>
      </pc:sldChg>
      <pc:sldChg chg="add del">
        <pc:chgData name="Ben Nienhuis" userId="2c6c04f1-77c7-44b5-a463-93386779ab63" providerId="ADAL" clId="{D21E5E1A-8985-46B8-9987-0A3D1327811E}" dt="2021-04-05T12:50:57.952" v="463" actId="2696"/>
        <pc:sldMkLst>
          <pc:docMk/>
          <pc:sldMk cId="887896793" sldId="274"/>
        </pc:sldMkLst>
      </pc:sldChg>
      <pc:sldChg chg="addSp delSp modSp add modAnim">
        <pc:chgData name="Ben Nienhuis" userId="2c6c04f1-77c7-44b5-a463-93386779ab63" providerId="ADAL" clId="{D21E5E1A-8985-46B8-9987-0A3D1327811E}" dt="2021-04-05T14:05:16.046" v="1404" actId="14100"/>
        <pc:sldMkLst>
          <pc:docMk/>
          <pc:sldMk cId="2155495827" sldId="275"/>
        </pc:sldMkLst>
        <pc:spChg chg="mod">
          <ac:chgData name="Ben Nienhuis" userId="2c6c04f1-77c7-44b5-a463-93386779ab63" providerId="ADAL" clId="{D21E5E1A-8985-46B8-9987-0A3D1327811E}" dt="2021-04-05T13:21:23.405" v="658" actId="20577"/>
          <ac:spMkLst>
            <pc:docMk/>
            <pc:sldMk cId="2155495827" sldId="275"/>
            <ac:spMk id="3" creationId="{3C6E057F-F91A-4E01-BE8C-E179CA9C0DAA}"/>
          </ac:spMkLst>
        </pc:spChg>
        <pc:picChg chg="add del mod">
          <ac:chgData name="Ben Nienhuis" userId="2c6c04f1-77c7-44b5-a463-93386779ab63" providerId="ADAL" clId="{D21E5E1A-8985-46B8-9987-0A3D1327811E}" dt="2021-04-05T14:05:02.369" v="1399" actId="478"/>
          <ac:picMkLst>
            <pc:docMk/>
            <pc:sldMk cId="2155495827" sldId="275"/>
            <ac:picMk id="5" creationId="{B0EBF75E-8601-428B-9EA1-A40EAB21B09F}"/>
          </ac:picMkLst>
        </pc:picChg>
        <pc:picChg chg="add mod ord">
          <ac:chgData name="Ben Nienhuis" userId="2c6c04f1-77c7-44b5-a463-93386779ab63" providerId="ADAL" clId="{D21E5E1A-8985-46B8-9987-0A3D1327811E}" dt="2021-04-05T14:05:16.046" v="1404" actId="14100"/>
          <ac:picMkLst>
            <pc:docMk/>
            <pc:sldMk cId="2155495827" sldId="275"/>
            <ac:picMk id="6" creationId="{15750610-0DF1-4C44-BCC5-A7B46628A6AA}"/>
          </ac:picMkLst>
        </pc:picChg>
      </pc:sldChg>
      <pc:sldChg chg="addSp delSp modSp add modAnim">
        <pc:chgData name="Ben Nienhuis" userId="2c6c04f1-77c7-44b5-a463-93386779ab63" providerId="ADAL" clId="{D21E5E1A-8985-46B8-9987-0A3D1327811E}" dt="2021-04-05T13:57:23.725" v="1370" actId="1076"/>
        <pc:sldMkLst>
          <pc:docMk/>
          <pc:sldMk cId="2865011531" sldId="276"/>
        </pc:sldMkLst>
        <pc:spChg chg="add mod">
          <ac:chgData name="Ben Nienhuis" userId="2c6c04f1-77c7-44b5-a463-93386779ab63" providerId="ADAL" clId="{D21E5E1A-8985-46B8-9987-0A3D1327811E}" dt="2021-04-05T13:31:14.326" v="736" actId="20577"/>
          <ac:spMkLst>
            <pc:docMk/>
            <pc:sldMk cId="2865011531" sldId="276"/>
            <ac:spMk id="3" creationId="{1E10170E-8312-49B9-958E-D35F95328C35}"/>
          </ac:spMkLst>
        </pc:spChg>
        <pc:picChg chg="del">
          <ac:chgData name="Ben Nienhuis" userId="2c6c04f1-77c7-44b5-a463-93386779ab63" providerId="ADAL" clId="{D21E5E1A-8985-46B8-9987-0A3D1327811E}" dt="2021-04-05T12:50:35.797" v="456" actId="478"/>
          <ac:picMkLst>
            <pc:docMk/>
            <pc:sldMk cId="2865011531" sldId="276"/>
            <ac:picMk id="5" creationId="{FFF010DE-4BBC-42EC-902F-9A9111CFD88D}"/>
          </ac:picMkLst>
        </pc:picChg>
        <pc:picChg chg="add mod">
          <ac:chgData name="Ben Nienhuis" userId="2c6c04f1-77c7-44b5-a463-93386779ab63" providerId="ADAL" clId="{D21E5E1A-8985-46B8-9987-0A3D1327811E}" dt="2021-04-05T13:57:23.725" v="1370" actId="1076"/>
          <ac:picMkLst>
            <pc:docMk/>
            <pc:sldMk cId="2865011531" sldId="276"/>
            <ac:picMk id="6" creationId="{FB8376F4-B0DD-46E4-BE00-B5DA3A94B7BF}"/>
          </ac:picMkLst>
        </pc:picChg>
      </pc:sldChg>
      <pc:sldChg chg="addSp modSp add modAnim">
        <pc:chgData name="Ben Nienhuis" userId="2c6c04f1-77c7-44b5-a463-93386779ab63" providerId="ADAL" clId="{D21E5E1A-8985-46B8-9987-0A3D1327811E}" dt="2021-04-05T13:29:26.848" v="721"/>
        <pc:sldMkLst>
          <pc:docMk/>
          <pc:sldMk cId="2748988709" sldId="277"/>
        </pc:sldMkLst>
        <pc:spChg chg="add mod">
          <ac:chgData name="Ben Nienhuis" userId="2c6c04f1-77c7-44b5-a463-93386779ab63" providerId="ADAL" clId="{D21E5E1A-8985-46B8-9987-0A3D1327811E}" dt="2021-04-05T13:28:44.593" v="714" actId="20577"/>
          <ac:spMkLst>
            <pc:docMk/>
            <pc:sldMk cId="2748988709" sldId="277"/>
            <ac:spMk id="3" creationId="{8AEFACAC-0732-4F5A-B255-2450D592A560}"/>
          </ac:spMkLst>
        </pc:spChg>
        <pc:picChg chg="add mod">
          <ac:chgData name="Ben Nienhuis" userId="2c6c04f1-77c7-44b5-a463-93386779ab63" providerId="ADAL" clId="{D21E5E1A-8985-46B8-9987-0A3D1327811E}" dt="2021-04-05T13:29:22.048" v="720" actId="14100"/>
          <ac:picMkLst>
            <pc:docMk/>
            <pc:sldMk cId="2748988709" sldId="277"/>
            <ac:picMk id="5" creationId="{AB949EE6-C26D-497B-8D35-50CC6992FA37}"/>
          </ac:picMkLst>
        </pc:picChg>
      </pc:sldChg>
      <pc:sldChg chg="add del">
        <pc:chgData name="Ben Nienhuis" userId="2c6c04f1-77c7-44b5-a463-93386779ab63" providerId="ADAL" clId="{D21E5E1A-8985-46B8-9987-0A3D1327811E}" dt="2021-04-05T13:11:03.345" v="506" actId="2696"/>
        <pc:sldMkLst>
          <pc:docMk/>
          <pc:sldMk cId="1974716278" sldId="278"/>
        </pc:sldMkLst>
      </pc:sldChg>
      <pc:sldChg chg="addSp modSp add modAnim">
        <pc:chgData name="Ben Nienhuis" userId="2c6c04f1-77c7-44b5-a463-93386779ab63" providerId="ADAL" clId="{D21E5E1A-8985-46B8-9987-0A3D1327811E}" dt="2021-04-05T13:56:31.161" v="1366" actId="14100"/>
        <pc:sldMkLst>
          <pc:docMk/>
          <pc:sldMk cId="1673717103" sldId="279"/>
        </pc:sldMkLst>
        <pc:spChg chg="add mod">
          <ac:chgData name="Ben Nienhuis" userId="2c6c04f1-77c7-44b5-a463-93386779ab63" providerId="ADAL" clId="{D21E5E1A-8985-46B8-9987-0A3D1327811E}" dt="2021-04-05T13:30:19.866" v="729" actId="20577"/>
          <ac:spMkLst>
            <pc:docMk/>
            <pc:sldMk cId="1673717103" sldId="279"/>
            <ac:spMk id="3" creationId="{334BC6FF-88C5-43D8-A3F2-F6E30586131F}"/>
          </ac:spMkLst>
        </pc:spChg>
        <pc:picChg chg="add mod">
          <ac:chgData name="Ben Nienhuis" userId="2c6c04f1-77c7-44b5-a463-93386779ab63" providerId="ADAL" clId="{D21E5E1A-8985-46B8-9987-0A3D1327811E}" dt="2021-04-05T13:56:31.161" v="1366" actId="14100"/>
          <ac:picMkLst>
            <pc:docMk/>
            <pc:sldMk cId="1673717103" sldId="279"/>
            <ac:picMk id="5" creationId="{99517854-0F6C-43A2-B7B5-B00AD4B70B90}"/>
          </ac:picMkLst>
        </pc:picChg>
      </pc:sldChg>
      <pc:sldChg chg="addSp modSp add">
        <pc:chgData name="Ben Nienhuis" userId="2c6c04f1-77c7-44b5-a463-93386779ab63" providerId="ADAL" clId="{D21E5E1A-8985-46B8-9987-0A3D1327811E}" dt="2021-04-05T14:10:56.723" v="1491" actId="20577"/>
        <pc:sldMkLst>
          <pc:docMk/>
          <pc:sldMk cId="338220228" sldId="280"/>
        </pc:sldMkLst>
        <pc:spChg chg="mod">
          <ac:chgData name="Ben Nienhuis" userId="2c6c04f1-77c7-44b5-a463-93386779ab63" providerId="ADAL" clId="{D21E5E1A-8985-46B8-9987-0A3D1327811E}" dt="2021-04-05T13:10:55.240" v="503" actId="20577"/>
          <ac:spMkLst>
            <pc:docMk/>
            <pc:sldMk cId="338220228" sldId="280"/>
            <ac:spMk id="2" creationId="{34C2AD0E-FAD9-4B5B-AF4A-B9DCDCCA6FDD}"/>
          </ac:spMkLst>
        </pc:spChg>
        <pc:spChg chg="add mod">
          <ac:chgData name="Ben Nienhuis" userId="2c6c04f1-77c7-44b5-a463-93386779ab63" providerId="ADAL" clId="{D21E5E1A-8985-46B8-9987-0A3D1327811E}" dt="2021-04-05T13:54:13.549" v="1359" actId="1076"/>
          <ac:spMkLst>
            <pc:docMk/>
            <pc:sldMk cId="338220228" sldId="280"/>
            <ac:spMk id="3" creationId="{C2C61755-568C-442B-A92F-AEEDD537A80D}"/>
          </ac:spMkLst>
        </pc:spChg>
        <pc:spChg chg="add mod">
          <ac:chgData name="Ben Nienhuis" userId="2c6c04f1-77c7-44b5-a463-93386779ab63" providerId="ADAL" clId="{D21E5E1A-8985-46B8-9987-0A3D1327811E}" dt="2021-04-05T13:53:58.548" v="1356" actId="255"/>
          <ac:spMkLst>
            <pc:docMk/>
            <pc:sldMk cId="338220228" sldId="280"/>
            <ac:spMk id="5" creationId="{F3E687A3-AFD8-49A4-A6EF-34BC0399FEFC}"/>
          </ac:spMkLst>
        </pc:spChg>
        <pc:spChg chg="add mod">
          <ac:chgData name="Ben Nienhuis" userId="2c6c04f1-77c7-44b5-a463-93386779ab63" providerId="ADAL" clId="{D21E5E1A-8985-46B8-9987-0A3D1327811E}" dt="2021-04-05T14:10:56.723" v="1491" actId="20577"/>
          <ac:spMkLst>
            <pc:docMk/>
            <pc:sldMk cId="338220228" sldId="280"/>
            <ac:spMk id="6" creationId="{D515B7A3-804D-4FB2-BD90-1AF9AA39EF9C}"/>
          </ac:spMkLst>
        </pc:spChg>
        <pc:picChg chg="add mod">
          <ac:chgData name="Ben Nienhuis" userId="2c6c04f1-77c7-44b5-a463-93386779ab63" providerId="ADAL" clId="{D21E5E1A-8985-46B8-9987-0A3D1327811E}" dt="2021-04-05T13:54:41.301" v="1361" actId="1076"/>
          <ac:picMkLst>
            <pc:docMk/>
            <pc:sldMk cId="338220228" sldId="280"/>
            <ac:picMk id="7" creationId="{E69E7643-40BE-4FA7-BD68-E4499AEA1664}"/>
          </ac:picMkLst>
        </pc:picChg>
      </pc:sldChg>
      <pc:sldChg chg="add del">
        <pc:chgData name="Ben Nienhuis" userId="2c6c04f1-77c7-44b5-a463-93386779ab63" providerId="ADAL" clId="{D21E5E1A-8985-46B8-9987-0A3D1327811E}" dt="2021-04-05T13:11:03.330" v="504" actId="2696"/>
        <pc:sldMkLst>
          <pc:docMk/>
          <pc:sldMk cId="234619307" sldId="281"/>
        </pc:sldMkLst>
      </pc:sldChg>
      <pc:sldChg chg="add del">
        <pc:chgData name="Ben Nienhuis" userId="2c6c04f1-77c7-44b5-a463-93386779ab63" providerId="ADAL" clId="{D21E5E1A-8985-46B8-9987-0A3D1327811E}" dt="2021-04-05T13:11:03.345" v="505" actId="2696"/>
        <pc:sldMkLst>
          <pc:docMk/>
          <pc:sldMk cId="991757806" sldId="282"/>
        </pc:sldMkLst>
      </pc:sldChg>
      <pc:sldChg chg="addSp delSp modSp add modAnim">
        <pc:chgData name="Ben Nienhuis" userId="2c6c04f1-77c7-44b5-a463-93386779ab63" providerId="ADAL" clId="{D21E5E1A-8985-46B8-9987-0A3D1327811E}" dt="2021-04-05T13:25:08.060" v="685"/>
        <pc:sldMkLst>
          <pc:docMk/>
          <pc:sldMk cId="2612107226" sldId="283"/>
        </pc:sldMkLst>
        <pc:spChg chg="mod">
          <ac:chgData name="Ben Nienhuis" userId="2c6c04f1-77c7-44b5-a463-93386779ab63" providerId="ADAL" clId="{D21E5E1A-8985-46B8-9987-0A3D1327811E}" dt="2021-04-05T12:54:05.881" v="473" actId="6549"/>
          <ac:spMkLst>
            <pc:docMk/>
            <pc:sldMk cId="2612107226" sldId="283"/>
            <ac:spMk id="2" creationId="{34C2AD0E-FAD9-4B5B-AF4A-B9DCDCCA6FDD}"/>
          </ac:spMkLst>
        </pc:spChg>
        <pc:spChg chg="add del">
          <ac:chgData name="Ben Nienhuis" userId="2c6c04f1-77c7-44b5-a463-93386779ab63" providerId="ADAL" clId="{D21E5E1A-8985-46B8-9987-0A3D1327811E}" dt="2021-04-05T12:54:20.720" v="476"/>
          <ac:spMkLst>
            <pc:docMk/>
            <pc:sldMk cId="2612107226" sldId="283"/>
            <ac:spMk id="3" creationId="{9862F409-2456-4CA4-AFEA-58BDED1F36CB}"/>
          </ac:spMkLst>
        </pc:spChg>
        <pc:spChg chg="del">
          <ac:chgData name="Ben Nienhuis" userId="2c6c04f1-77c7-44b5-a463-93386779ab63" providerId="ADAL" clId="{D21E5E1A-8985-46B8-9987-0A3D1327811E}" dt="2021-04-05T12:54:11.931" v="474" actId="478"/>
          <ac:spMkLst>
            <pc:docMk/>
            <pc:sldMk cId="2612107226" sldId="283"/>
            <ac:spMk id="5" creationId="{CAA531F5-03C2-422E-9FDD-13292C360B15}"/>
          </ac:spMkLst>
        </pc:spChg>
        <pc:spChg chg="add del mod">
          <ac:chgData name="Ben Nienhuis" userId="2c6c04f1-77c7-44b5-a463-93386779ab63" providerId="ADAL" clId="{D21E5E1A-8985-46B8-9987-0A3D1327811E}" dt="2021-04-05T13:05:03.154" v="481" actId="478"/>
          <ac:spMkLst>
            <pc:docMk/>
            <pc:sldMk cId="2612107226" sldId="283"/>
            <ac:spMk id="6" creationId="{FCF47C70-0713-49AC-B115-B7566330C0B6}"/>
          </ac:spMkLst>
        </pc:spChg>
        <pc:picChg chg="add mod">
          <ac:chgData name="Ben Nienhuis" userId="2c6c04f1-77c7-44b5-a463-93386779ab63" providerId="ADAL" clId="{D21E5E1A-8985-46B8-9987-0A3D1327811E}" dt="2021-04-05T13:05:22.216" v="484" actId="1076"/>
          <ac:picMkLst>
            <pc:docMk/>
            <pc:sldMk cId="2612107226" sldId="283"/>
            <ac:picMk id="7" creationId="{62844919-8AEE-4029-8207-663050BED10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88C06-27CD-4236-9F97-0D3E1C7502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8EBDD60-0253-4A3A-BFD5-821F6C7E1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578EC2D-4D63-4785-A685-0DBA5B31AD48}"/>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250CCEBF-7DB8-4FCB-ABD7-C17048A22C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A370CF-637F-47E9-A31A-310D0D3242F7}"/>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366633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47A12-E3F7-479E-9B48-AEAA61B8F94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AC5B6DB-0C03-44FA-A97B-AB6443758AA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F98A84-5311-48EB-8E53-7C30080144D4}"/>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7FFDECE8-7A51-4EF4-90D6-61A656283B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08562C-38AB-4B86-B0D0-B98903A7DF40}"/>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5841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34059C4-7001-48E0-A0A1-AF76FB1FF74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AAFDE0-588A-47BC-A2B0-F7C634B7A5F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1C3F6E-B6D7-4F8C-88BB-217041821705}"/>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F7817182-270B-4DC7-9BF3-2C9856E125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ADEDD5-EE45-4C22-A32F-5754671F0F8C}"/>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41688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A7AE1-56E4-4E59-AEB9-DA2C3B18C9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0A6D472-E2BF-471B-9C13-5A2CB2C1553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4506A2-C0C9-492B-ACF7-D29C6ED2A84A}"/>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2BEC344A-DE77-442F-BF5D-FE72BED9E9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511D40-B525-481A-8321-7EBAAE6E4F0E}"/>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24629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B582A-7B64-4902-9F21-377FAE56981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E6F379-1136-4C82-AAE0-508E6188E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131E495-A5DE-4283-BAD0-A033EF22FA43}"/>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CD0FA624-D70D-45DC-99A5-1FF7A3B5DB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25FAE2-A2A9-45F7-8D4D-0542A852C30E}"/>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34456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AE965-9D37-41BC-B079-244B2AC045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5910A9F-BF3F-4F1E-BB7E-072E984705AB}"/>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5183DE-0AFC-49DE-AA04-2CB58F6B568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C4737E2-0A92-478E-A265-A64955259B99}"/>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6" name="Tijdelijke aanduiding voor voettekst 5">
            <a:extLst>
              <a:ext uri="{FF2B5EF4-FFF2-40B4-BE49-F238E27FC236}">
                <a16:creationId xmlns:a16="http://schemas.microsoft.com/office/drawing/2014/main" id="{6D1AF7DD-C4A3-4EC5-B8AF-7971AFD65E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0F52D4-3E09-4943-8E81-BDA2FD5EEC29}"/>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83546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32DD-4A7F-46C0-9463-A494FC89BD1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B8200DC-2725-441C-AC86-8F332B6D3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4BA8AF27-3465-4700-9379-0537E608F2F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0B6C80B-9568-4846-88C7-7171BEF45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EEAEDB4-B5AB-4DEA-9C16-6E7485385C2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CA593A6-06DA-4A22-BF7C-5875DA47620C}"/>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8" name="Tijdelijke aanduiding voor voettekst 7">
            <a:extLst>
              <a:ext uri="{FF2B5EF4-FFF2-40B4-BE49-F238E27FC236}">
                <a16:creationId xmlns:a16="http://schemas.microsoft.com/office/drawing/2014/main" id="{9E186A8C-7371-4EFC-A6BF-71DFBE9118A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2A29841-B9B0-46A7-8A30-8D23EC29A8CB}"/>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15292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A1144-3A95-4306-A320-68C2FD99A0A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A5AD9A-9026-4118-8C09-A4C801BB1CF6}"/>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4" name="Tijdelijke aanduiding voor voettekst 3">
            <a:extLst>
              <a:ext uri="{FF2B5EF4-FFF2-40B4-BE49-F238E27FC236}">
                <a16:creationId xmlns:a16="http://schemas.microsoft.com/office/drawing/2014/main" id="{A9819A0D-3B4A-44AF-9FA4-07CD1781328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6A756CD-91D6-4EC9-95F7-D47FE6A5CEF1}"/>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83983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26E047-D563-4C8E-B4B5-E11CFBC37BF7}"/>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3" name="Tijdelijke aanduiding voor voettekst 2">
            <a:extLst>
              <a:ext uri="{FF2B5EF4-FFF2-40B4-BE49-F238E27FC236}">
                <a16:creationId xmlns:a16="http://schemas.microsoft.com/office/drawing/2014/main" id="{D9FF29AF-248D-4881-8583-E97CD2B9CBD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0D2F0E9-061B-42AA-BC05-D9E9FC94ADCA}"/>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19965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64CC6-4730-47DF-A40A-C703ECD13A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723BE16-3E08-4682-B991-C34BF5F7A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FBEB9A9-2C7A-435B-9A0F-CAB9144CA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F7B01A3-3AAE-41F1-9247-44F295B14173}"/>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6" name="Tijdelijke aanduiding voor voettekst 5">
            <a:extLst>
              <a:ext uri="{FF2B5EF4-FFF2-40B4-BE49-F238E27FC236}">
                <a16:creationId xmlns:a16="http://schemas.microsoft.com/office/drawing/2014/main" id="{08F6FE26-1C37-4AA7-8DF2-A7193E61D3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51657D-B8EA-4FAB-A4F4-3F5061D7D119}"/>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27444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A2CB-90DD-4E48-AA33-2682C1420F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82A817C-5DF4-4EDB-A468-27706B64D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0DEA329-1AF2-4D52-B642-3D4438994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C9772B7-CB46-49D1-A1D4-AEA595162CDB}"/>
              </a:ext>
            </a:extLst>
          </p:cNvPr>
          <p:cNvSpPr>
            <a:spLocks noGrp="1"/>
          </p:cNvSpPr>
          <p:nvPr>
            <p:ph type="dt" sz="half" idx="10"/>
          </p:nvPr>
        </p:nvSpPr>
        <p:spPr/>
        <p:txBody>
          <a:bodyPr/>
          <a:lstStyle/>
          <a:p>
            <a:fld id="{B1C12AD0-3FD6-4923-8416-0D61EC45F943}" type="datetimeFigureOut">
              <a:rPr lang="nl-NL" smtClean="0"/>
              <a:t>5-4-2021</a:t>
            </a:fld>
            <a:endParaRPr lang="nl-NL"/>
          </a:p>
        </p:txBody>
      </p:sp>
      <p:sp>
        <p:nvSpPr>
          <p:cNvPr id="6" name="Tijdelijke aanduiding voor voettekst 5">
            <a:extLst>
              <a:ext uri="{FF2B5EF4-FFF2-40B4-BE49-F238E27FC236}">
                <a16:creationId xmlns:a16="http://schemas.microsoft.com/office/drawing/2014/main" id="{C330671D-EC3E-4A82-B879-44A0680C3A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9E76F4-0D3D-4A8D-BB5D-0DAB2E92CF73}"/>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07206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25BCA4-421D-42E5-907C-E8B6FEED6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7074CF-1424-4C5F-BBC1-1FFFAD275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ECB33C-844A-4467-8219-FEC9D021A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12AD0-3FD6-4923-8416-0D61EC45F943}" type="datetimeFigureOut">
              <a:rPr lang="nl-NL" smtClean="0"/>
              <a:t>5-4-2021</a:t>
            </a:fld>
            <a:endParaRPr lang="nl-NL"/>
          </a:p>
        </p:txBody>
      </p:sp>
      <p:sp>
        <p:nvSpPr>
          <p:cNvPr id="5" name="Tijdelijke aanduiding voor voettekst 4">
            <a:extLst>
              <a:ext uri="{FF2B5EF4-FFF2-40B4-BE49-F238E27FC236}">
                <a16:creationId xmlns:a16="http://schemas.microsoft.com/office/drawing/2014/main" id="{C4BCF10A-29CF-474F-B0BB-2AE7BD926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009C2DA-9A33-4215-B5FE-13B98022C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7A62A-891A-4EBE-B354-E405E62F3A12}" type="slidenum">
              <a:rPr lang="nl-NL" smtClean="0"/>
              <a:t>‹nr.›</a:t>
            </a:fld>
            <a:endParaRPr lang="nl-NL"/>
          </a:p>
        </p:txBody>
      </p:sp>
    </p:spTree>
    <p:extLst>
      <p:ext uri="{BB962C8B-B14F-4D97-AF65-F5344CB8AC3E}">
        <p14:creationId xmlns:p14="http://schemas.microsoft.com/office/powerpoint/2010/main" val="284076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89402-5D8F-423C-B3B3-FD069C4AA73E}"/>
              </a:ext>
            </a:extLst>
          </p:cNvPr>
          <p:cNvSpPr>
            <a:spLocks noGrp="1"/>
          </p:cNvSpPr>
          <p:nvPr>
            <p:ph type="ctrTitle"/>
          </p:nvPr>
        </p:nvSpPr>
        <p:spPr/>
        <p:txBody>
          <a:bodyPr/>
          <a:lstStyle/>
          <a:p>
            <a:r>
              <a:rPr lang="nl-NL" dirty="0"/>
              <a:t>Transparantie in de keten</a:t>
            </a:r>
          </a:p>
        </p:txBody>
      </p:sp>
      <p:sp>
        <p:nvSpPr>
          <p:cNvPr id="3" name="Ondertitel 2">
            <a:extLst>
              <a:ext uri="{FF2B5EF4-FFF2-40B4-BE49-F238E27FC236}">
                <a16:creationId xmlns:a16="http://schemas.microsoft.com/office/drawing/2014/main" id="{DA72EA0B-94B5-4B80-996B-7D8719CADF7A}"/>
              </a:ext>
            </a:extLst>
          </p:cNvPr>
          <p:cNvSpPr>
            <a:spLocks noGrp="1"/>
          </p:cNvSpPr>
          <p:nvPr>
            <p:ph type="subTitle" idx="1"/>
          </p:nvPr>
        </p:nvSpPr>
        <p:spPr/>
        <p:txBody>
          <a:bodyPr/>
          <a:lstStyle/>
          <a:p>
            <a:r>
              <a:rPr lang="nl-NL" dirty="0"/>
              <a:t>Les 4 P16</a:t>
            </a:r>
          </a:p>
        </p:txBody>
      </p:sp>
      <p:pic>
        <p:nvPicPr>
          <p:cNvPr id="4" name="Afbeelding 3">
            <a:extLst>
              <a:ext uri="{FF2B5EF4-FFF2-40B4-BE49-F238E27FC236}">
                <a16:creationId xmlns:a16="http://schemas.microsoft.com/office/drawing/2014/main" id="{013DA9D4-AF4E-453A-8622-3443439FE010}"/>
              </a:ext>
            </a:extLst>
          </p:cNvPr>
          <p:cNvPicPr>
            <a:picLocks noChangeAspect="1"/>
          </p:cNvPicPr>
          <p:nvPr/>
        </p:nvPicPr>
        <p:blipFill>
          <a:blip r:embed="rId2"/>
          <a:stretch>
            <a:fillRect/>
          </a:stretch>
        </p:blipFill>
        <p:spPr>
          <a:xfrm>
            <a:off x="4562723" y="4429919"/>
            <a:ext cx="3066554" cy="1414395"/>
          </a:xfrm>
          <a:prstGeom prst="rect">
            <a:avLst/>
          </a:prstGeom>
        </p:spPr>
      </p:pic>
    </p:spTree>
    <p:extLst>
      <p:ext uri="{BB962C8B-B14F-4D97-AF65-F5344CB8AC3E}">
        <p14:creationId xmlns:p14="http://schemas.microsoft.com/office/powerpoint/2010/main" val="22729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Randvoorwaarde succes ketenverkorting</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5" name="Rechthoek 4">
            <a:extLst>
              <a:ext uri="{FF2B5EF4-FFF2-40B4-BE49-F238E27FC236}">
                <a16:creationId xmlns:a16="http://schemas.microsoft.com/office/drawing/2014/main" id="{27AFC876-827A-4E7A-A890-28440FD3C118}"/>
              </a:ext>
            </a:extLst>
          </p:cNvPr>
          <p:cNvSpPr/>
          <p:nvPr/>
        </p:nvSpPr>
        <p:spPr>
          <a:xfrm>
            <a:off x="838199" y="1690688"/>
            <a:ext cx="9750287" cy="1938992"/>
          </a:xfrm>
          <a:prstGeom prst="rect">
            <a:avLst/>
          </a:prstGeom>
        </p:spPr>
        <p:txBody>
          <a:bodyPr wrap="square">
            <a:spAutoFit/>
          </a:bodyPr>
          <a:lstStyle/>
          <a:p>
            <a:r>
              <a:rPr lang="nl-NL" sz="2400" dirty="0"/>
              <a:t>Voor het slagen van ketensamenwerking is het belangrijk dat de samenwerkingspartners hetzelfde doel en dezelfde strategie hebben. Ook is het belangrijk dat de samenwerkingspartners loyaal zijn aan de samenwerking. Wanneer één partner afwijkt van het initiatief kan dit het totaal naar beneden halen.</a:t>
            </a:r>
          </a:p>
        </p:txBody>
      </p:sp>
      <p:pic>
        <p:nvPicPr>
          <p:cNvPr id="6" name="Afbeelding 5">
            <a:extLst>
              <a:ext uri="{FF2B5EF4-FFF2-40B4-BE49-F238E27FC236}">
                <a16:creationId xmlns:a16="http://schemas.microsoft.com/office/drawing/2014/main" id="{E47C333E-BF4C-402F-8FE8-C2408BDD39E7}"/>
              </a:ext>
            </a:extLst>
          </p:cNvPr>
          <p:cNvPicPr>
            <a:picLocks noChangeAspect="1"/>
          </p:cNvPicPr>
          <p:nvPr/>
        </p:nvPicPr>
        <p:blipFill>
          <a:blip r:embed="rId3"/>
          <a:stretch>
            <a:fillRect/>
          </a:stretch>
        </p:blipFill>
        <p:spPr>
          <a:xfrm>
            <a:off x="2888144" y="3782011"/>
            <a:ext cx="6170329" cy="2346463"/>
          </a:xfrm>
          <a:prstGeom prst="rect">
            <a:avLst/>
          </a:prstGeom>
        </p:spPr>
      </p:pic>
    </p:spTree>
    <p:extLst>
      <p:ext uri="{BB962C8B-B14F-4D97-AF65-F5344CB8AC3E}">
        <p14:creationId xmlns:p14="http://schemas.microsoft.com/office/powerpoint/2010/main" val="33820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Rol van de consument</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5" name="Rechthoek 4">
            <a:extLst>
              <a:ext uri="{FF2B5EF4-FFF2-40B4-BE49-F238E27FC236}">
                <a16:creationId xmlns:a16="http://schemas.microsoft.com/office/drawing/2014/main" id="{CAA531F5-03C2-422E-9FDD-13292C360B15}"/>
              </a:ext>
            </a:extLst>
          </p:cNvPr>
          <p:cNvSpPr/>
          <p:nvPr/>
        </p:nvSpPr>
        <p:spPr>
          <a:xfrm>
            <a:off x="371061" y="1305342"/>
            <a:ext cx="9660835" cy="5262979"/>
          </a:xfrm>
          <a:prstGeom prst="rect">
            <a:avLst/>
          </a:prstGeom>
        </p:spPr>
        <p:txBody>
          <a:bodyPr wrap="square">
            <a:spAutoFit/>
          </a:bodyPr>
          <a:lstStyle/>
          <a:p>
            <a:r>
              <a:rPr lang="nl-NL" sz="2400" dirty="0"/>
              <a:t>Het grootste gedeelte van de Nederlandse consumenten hecht het meeste waarde aan de waarden: smaak, gezondheid en betaalbaarheid bij de aankoop van voedingsproducten. </a:t>
            </a:r>
          </a:p>
          <a:p>
            <a:r>
              <a:rPr lang="nl-NL" sz="2400" dirty="0"/>
              <a:t>De waarden smaak en gezondheid sluiten goed aan bij lokale producten. Daarnaast wordt ook de bekendheid van de boer of boerin belangrijk gevonden. </a:t>
            </a:r>
          </a:p>
          <a:p>
            <a:r>
              <a:rPr lang="nl-NL" sz="2400" dirty="0"/>
              <a:t>Bij het koopgedrag speelt vooral de factor gemak een belangrijke rol. Consumenten hebben vanuit hun waarden vaak de wil om lokale producten te kopen, maar worden hierbij gehinderd door barrières. Wanneer er minder barrières zijn worden er meer lokale producten gekocht. Een belangrijke barrière voor het kopen van lokale producten is dat deze niet makkelijk verkrijgbaar zijn. </a:t>
            </a:r>
          </a:p>
          <a:p>
            <a:r>
              <a:rPr lang="nl-NL" sz="2400" dirty="0"/>
              <a:t>Oplossingen hiervoor zijn het verkopen van lokale producten in supermarkten of in een speciaalzaak met een compleet aanbod.</a:t>
            </a:r>
          </a:p>
        </p:txBody>
      </p:sp>
      <p:pic>
        <p:nvPicPr>
          <p:cNvPr id="6" name="Afbeelding 5">
            <a:extLst>
              <a:ext uri="{FF2B5EF4-FFF2-40B4-BE49-F238E27FC236}">
                <a16:creationId xmlns:a16="http://schemas.microsoft.com/office/drawing/2014/main" id="{2AB9F616-A170-4B6F-8F8F-2117C283BFD1}"/>
              </a:ext>
            </a:extLst>
          </p:cNvPr>
          <p:cNvPicPr>
            <a:picLocks noChangeAspect="1"/>
          </p:cNvPicPr>
          <p:nvPr/>
        </p:nvPicPr>
        <p:blipFill>
          <a:blip r:embed="rId3"/>
          <a:stretch>
            <a:fillRect/>
          </a:stretch>
        </p:blipFill>
        <p:spPr>
          <a:xfrm>
            <a:off x="8600660" y="5328166"/>
            <a:ext cx="3220279" cy="1391478"/>
          </a:xfrm>
          <a:prstGeom prst="rect">
            <a:avLst/>
          </a:prstGeom>
        </p:spPr>
      </p:pic>
    </p:spTree>
    <p:extLst>
      <p:ext uri="{BB962C8B-B14F-4D97-AF65-F5344CB8AC3E}">
        <p14:creationId xmlns:p14="http://schemas.microsoft.com/office/powerpoint/2010/main" val="987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Wensen van de consument</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pic>
        <p:nvPicPr>
          <p:cNvPr id="7" name="Afbeelding 6">
            <a:extLst>
              <a:ext uri="{FF2B5EF4-FFF2-40B4-BE49-F238E27FC236}">
                <a16:creationId xmlns:a16="http://schemas.microsoft.com/office/drawing/2014/main" id="{62844919-8AEE-4029-8207-663050BED104}"/>
              </a:ext>
            </a:extLst>
          </p:cNvPr>
          <p:cNvPicPr>
            <a:picLocks noChangeAspect="1"/>
          </p:cNvPicPr>
          <p:nvPr/>
        </p:nvPicPr>
        <p:blipFill>
          <a:blip r:embed="rId3"/>
          <a:stretch>
            <a:fillRect/>
          </a:stretch>
        </p:blipFill>
        <p:spPr>
          <a:xfrm>
            <a:off x="742121" y="1200770"/>
            <a:ext cx="7624970" cy="4848486"/>
          </a:xfrm>
          <a:prstGeom prst="rect">
            <a:avLst/>
          </a:prstGeom>
        </p:spPr>
      </p:pic>
    </p:spTree>
    <p:extLst>
      <p:ext uri="{BB962C8B-B14F-4D97-AF65-F5344CB8AC3E}">
        <p14:creationId xmlns:p14="http://schemas.microsoft.com/office/powerpoint/2010/main" val="261210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2</a:t>
            </a:r>
            <a:r>
              <a:rPr lang="nl-NL" baseline="30000" dirty="0"/>
              <a:t>e</a:t>
            </a:r>
            <a:r>
              <a:rPr lang="nl-NL" dirty="0"/>
              <a:t> Oplossing</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5" name="Rechthoek 4">
            <a:extLst>
              <a:ext uri="{FF2B5EF4-FFF2-40B4-BE49-F238E27FC236}">
                <a16:creationId xmlns:a16="http://schemas.microsoft.com/office/drawing/2014/main" id="{AB8366BD-A01B-4155-B6C9-9433103C09ED}"/>
              </a:ext>
            </a:extLst>
          </p:cNvPr>
          <p:cNvSpPr/>
          <p:nvPr/>
        </p:nvSpPr>
        <p:spPr>
          <a:xfrm>
            <a:off x="838200" y="1318594"/>
            <a:ext cx="9418982" cy="4893647"/>
          </a:xfrm>
          <a:prstGeom prst="rect">
            <a:avLst/>
          </a:prstGeom>
        </p:spPr>
        <p:txBody>
          <a:bodyPr wrap="square">
            <a:spAutoFit/>
          </a:bodyPr>
          <a:lstStyle/>
          <a:p>
            <a:r>
              <a:rPr lang="nl-NL" sz="2400" dirty="0"/>
              <a:t>Bij de tweede oplossingsrichting kan worden geconcludeerd dat de waarden, eisen en wensen van de consument wel belangrijk zijn voor het duurzaam verkorten van de </a:t>
            </a:r>
            <a:r>
              <a:rPr lang="nl-NL" sz="2400" dirty="0" err="1"/>
              <a:t>agri</a:t>
            </a:r>
            <a:r>
              <a:rPr lang="nl-NL" sz="2400" dirty="0"/>
              <a:t> en foodketen, maar dat het werkelijke koopgedrag van lokale producten vooral wordt bepaald door gemak bij de verkrijgbaarheid van producten.</a:t>
            </a:r>
          </a:p>
          <a:p>
            <a:r>
              <a:rPr lang="nl-NL" sz="2400" dirty="0"/>
              <a:t>Daarnaast koopt de consument voedingsproducten vaak uit gewoonte. De afzet van lokale producten kan, naast het wegnemen van barrières, worden verhoogt door deze goed te positioneren en een duidelijke betekenis te geven voor de consument. Hierbij kunnen lokale producten goed worden gekoppeld aan de waarden gezondheid en smaak.</a:t>
            </a:r>
          </a:p>
          <a:p>
            <a:r>
              <a:rPr lang="nl-NL" sz="2400" dirty="0"/>
              <a:t>Consumenten kiezen vaak uit gewoonte voor voedingsproducten en daarom moet bij de marketing worden gezocht naar verleidingen voor de consument.</a:t>
            </a:r>
          </a:p>
        </p:txBody>
      </p:sp>
      <p:pic>
        <p:nvPicPr>
          <p:cNvPr id="6" name="Afbeelding 5">
            <a:extLst>
              <a:ext uri="{FF2B5EF4-FFF2-40B4-BE49-F238E27FC236}">
                <a16:creationId xmlns:a16="http://schemas.microsoft.com/office/drawing/2014/main" id="{B6BC150D-8DA0-413C-90EC-BB30532BDBCF}"/>
              </a:ext>
            </a:extLst>
          </p:cNvPr>
          <p:cNvPicPr>
            <a:picLocks noChangeAspect="1"/>
          </p:cNvPicPr>
          <p:nvPr/>
        </p:nvPicPr>
        <p:blipFill>
          <a:blip r:embed="rId3"/>
          <a:stretch>
            <a:fillRect/>
          </a:stretch>
        </p:blipFill>
        <p:spPr>
          <a:xfrm>
            <a:off x="163198" y="1340592"/>
            <a:ext cx="9973265" cy="4871649"/>
          </a:xfrm>
          <a:prstGeom prst="rect">
            <a:avLst/>
          </a:prstGeom>
        </p:spPr>
      </p:pic>
    </p:spTree>
    <p:extLst>
      <p:ext uri="{BB962C8B-B14F-4D97-AF65-F5344CB8AC3E}">
        <p14:creationId xmlns:p14="http://schemas.microsoft.com/office/powerpoint/2010/main" val="4386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Praktijkvoorbeelden</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pic>
        <p:nvPicPr>
          <p:cNvPr id="5" name="Afbeelding 4">
            <a:extLst>
              <a:ext uri="{FF2B5EF4-FFF2-40B4-BE49-F238E27FC236}">
                <a16:creationId xmlns:a16="http://schemas.microsoft.com/office/drawing/2014/main" id="{FFF010DE-4BBC-42EC-902F-9A9111CFD88D}"/>
              </a:ext>
            </a:extLst>
          </p:cNvPr>
          <p:cNvPicPr>
            <a:picLocks noChangeAspect="1"/>
          </p:cNvPicPr>
          <p:nvPr/>
        </p:nvPicPr>
        <p:blipFill>
          <a:blip r:embed="rId3"/>
          <a:stretch>
            <a:fillRect/>
          </a:stretch>
        </p:blipFill>
        <p:spPr>
          <a:xfrm>
            <a:off x="1033670" y="1333500"/>
            <a:ext cx="8729455" cy="4988260"/>
          </a:xfrm>
          <a:prstGeom prst="rect">
            <a:avLst/>
          </a:prstGeom>
        </p:spPr>
      </p:pic>
      <p:pic>
        <p:nvPicPr>
          <p:cNvPr id="6" name="Afbeelding 5">
            <a:extLst>
              <a:ext uri="{FF2B5EF4-FFF2-40B4-BE49-F238E27FC236}">
                <a16:creationId xmlns:a16="http://schemas.microsoft.com/office/drawing/2014/main" id="{C830339D-8246-4614-A1C6-3B0F951B0B3F}"/>
              </a:ext>
            </a:extLst>
          </p:cNvPr>
          <p:cNvPicPr>
            <a:picLocks noChangeAspect="1"/>
          </p:cNvPicPr>
          <p:nvPr/>
        </p:nvPicPr>
        <p:blipFill>
          <a:blip r:embed="rId4"/>
          <a:stretch>
            <a:fillRect/>
          </a:stretch>
        </p:blipFill>
        <p:spPr>
          <a:xfrm>
            <a:off x="10505452" y="4551914"/>
            <a:ext cx="1438275" cy="1438275"/>
          </a:xfrm>
          <a:prstGeom prst="rect">
            <a:avLst/>
          </a:prstGeom>
        </p:spPr>
      </p:pic>
    </p:spTree>
    <p:extLst>
      <p:ext uri="{BB962C8B-B14F-4D97-AF65-F5344CB8AC3E}">
        <p14:creationId xmlns:p14="http://schemas.microsoft.com/office/powerpoint/2010/main" val="188214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Praktijkvoorbeelden</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1E10170E-8312-49B9-958E-D35F95328C35}"/>
              </a:ext>
            </a:extLst>
          </p:cNvPr>
          <p:cNvSpPr/>
          <p:nvPr/>
        </p:nvSpPr>
        <p:spPr>
          <a:xfrm>
            <a:off x="758687" y="1423315"/>
            <a:ext cx="8759687" cy="5262979"/>
          </a:xfrm>
          <a:prstGeom prst="rect">
            <a:avLst/>
          </a:prstGeom>
        </p:spPr>
        <p:txBody>
          <a:bodyPr wrap="square">
            <a:spAutoFit/>
          </a:bodyPr>
          <a:lstStyle/>
          <a:p>
            <a:r>
              <a:rPr lang="nl-NL" sz="2400" dirty="0"/>
              <a:t>Organisatie/bedrijf: Bezorggroente.nl. </a:t>
            </a:r>
          </a:p>
          <a:p>
            <a:r>
              <a:rPr lang="nl-NL" sz="2400" dirty="0"/>
              <a:t>Bezorggroente.nl is een bedrijf dat lokaal groente en fruit inkoopt en dit lokaal afzet aan supermarkten en restaurants en door middel van online bestellen aan particulieren.</a:t>
            </a:r>
          </a:p>
          <a:p>
            <a:endParaRPr lang="nl-NL" sz="2400" dirty="0"/>
          </a:p>
          <a:p>
            <a:r>
              <a:rPr lang="nl-NL" sz="2400" dirty="0"/>
              <a:t>Betrokken bij ketenverkorting: Bezorggroente.nl is betrokken bij ketenverkorting doordat het bedrijf het aantal schakels in de keten verkort door producten bij de producent op te halen en direct te </a:t>
            </a:r>
            <a:r>
              <a:rPr lang="nl-NL" sz="2400" dirty="0" err="1"/>
              <a:t>vermarkten</a:t>
            </a:r>
            <a:r>
              <a:rPr lang="nl-NL" sz="2400" dirty="0"/>
              <a:t> aan de laatste of een-na-laatste schakel in de keten.</a:t>
            </a:r>
          </a:p>
          <a:p>
            <a:endParaRPr lang="nl-NL" sz="2400" dirty="0"/>
          </a:p>
          <a:p>
            <a:r>
              <a:rPr lang="nl-NL" sz="2400" dirty="0"/>
              <a:t>Betrokken bij ketensamenwerking: Bezorggroente.nl werkt samen met lokale telers van groente en fruit om zo kwalitatief goede producten aan te kunnen bieden en voor de teler een eerlijke prijs te bewerkstelligen</a:t>
            </a:r>
          </a:p>
        </p:txBody>
      </p:sp>
      <p:pic>
        <p:nvPicPr>
          <p:cNvPr id="6" name="Afbeelding 5">
            <a:extLst>
              <a:ext uri="{FF2B5EF4-FFF2-40B4-BE49-F238E27FC236}">
                <a16:creationId xmlns:a16="http://schemas.microsoft.com/office/drawing/2014/main" id="{FB8376F4-B0DD-46E4-BE00-B5DA3A94B7BF}"/>
              </a:ext>
            </a:extLst>
          </p:cNvPr>
          <p:cNvPicPr>
            <a:picLocks noChangeAspect="1"/>
          </p:cNvPicPr>
          <p:nvPr/>
        </p:nvPicPr>
        <p:blipFill>
          <a:blip r:embed="rId3"/>
          <a:stretch>
            <a:fillRect/>
          </a:stretch>
        </p:blipFill>
        <p:spPr>
          <a:xfrm>
            <a:off x="5827229" y="183469"/>
            <a:ext cx="6076950" cy="1421502"/>
          </a:xfrm>
          <a:prstGeom prst="rect">
            <a:avLst/>
          </a:prstGeom>
        </p:spPr>
      </p:pic>
    </p:spTree>
    <p:extLst>
      <p:ext uri="{BB962C8B-B14F-4D97-AF65-F5344CB8AC3E}">
        <p14:creationId xmlns:p14="http://schemas.microsoft.com/office/powerpoint/2010/main" val="286501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Praktijkvoorbeelden</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8AEFACAC-0732-4F5A-B255-2450D592A560}"/>
              </a:ext>
            </a:extLst>
          </p:cNvPr>
          <p:cNvSpPr/>
          <p:nvPr/>
        </p:nvSpPr>
        <p:spPr>
          <a:xfrm>
            <a:off x="838200" y="1447050"/>
            <a:ext cx="8305800" cy="4893647"/>
          </a:xfrm>
          <a:prstGeom prst="rect">
            <a:avLst/>
          </a:prstGeom>
        </p:spPr>
        <p:txBody>
          <a:bodyPr wrap="square">
            <a:spAutoFit/>
          </a:bodyPr>
          <a:lstStyle/>
          <a:p>
            <a:r>
              <a:rPr lang="nl-NL" sz="2400" dirty="0"/>
              <a:t>Organisatie/bedrijf: Vers Service</a:t>
            </a:r>
          </a:p>
          <a:p>
            <a:r>
              <a:rPr lang="nl-NL" sz="2400" dirty="0"/>
              <a:t>Vers Service is een bedrijf in Ens dat lokaal producten inkoopt en door middel van een webshop verkoopt aan de consument.</a:t>
            </a:r>
          </a:p>
          <a:p>
            <a:endParaRPr lang="nl-NL" sz="2400" dirty="0"/>
          </a:p>
          <a:p>
            <a:r>
              <a:rPr lang="nl-NL" sz="2400" dirty="0"/>
              <a:t>Betrokken bij ketenverkorting: Vers Service is betrokken bij ketenverkorting doordat het bedrijf het aantal schakels in de keten terugbrengt tot 3 namelijk: de producent, de inkooporganisatie en de consument. </a:t>
            </a:r>
          </a:p>
          <a:p>
            <a:endParaRPr lang="nl-NL" sz="2400" dirty="0"/>
          </a:p>
          <a:p>
            <a:r>
              <a:rPr lang="nl-NL" sz="2400" dirty="0"/>
              <a:t>Betrokken bij ketensamenwerking: Vers Service werkt samen met de leveranciers om voor de leveranciers, de consument een eerlijke prijs te kunnen betalen en vragen voor een eerlijk en lokaal product.</a:t>
            </a:r>
          </a:p>
        </p:txBody>
      </p:sp>
      <p:pic>
        <p:nvPicPr>
          <p:cNvPr id="5" name="Afbeelding 4">
            <a:extLst>
              <a:ext uri="{FF2B5EF4-FFF2-40B4-BE49-F238E27FC236}">
                <a16:creationId xmlns:a16="http://schemas.microsoft.com/office/drawing/2014/main" id="{AB949EE6-C26D-497B-8D35-50CC6992FA37}"/>
              </a:ext>
            </a:extLst>
          </p:cNvPr>
          <p:cNvPicPr>
            <a:picLocks noChangeAspect="1"/>
          </p:cNvPicPr>
          <p:nvPr/>
        </p:nvPicPr>
        <p:blipFill>
          <a:blip r:embed="rId3"/>
          <a:stretch>
            <a:fillRect/>
          </a:stretch>
        </p:blipFill>
        <p:spPr>
          <a:xfrm>
            <a:off x="956641" y="1516631"/>
            <a:ext cx="8849967" cy="4976244"/>
          </a:xfrm>
          <a:prstGeom prst="rect">
            <a:avLst/>
          </a:prstGeom>
        </p:spPr>
      </p:pic>
    </p:spTree>
    <p:extLst>
      <p:ext uri="{BB962C8B-B14F-4D97-AF65-F5344CB8AC3E}">
        <p14:creationId xmlns:p14="http://schemas.microsoft.com/office/powerpoint/2010/main" val="27489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Praktijkvoorbeelden</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334BC6FF-88C5-43D8-A3F2-F6E30586131F}"/>
              </a:ext>
            </a:extLst>
          </p:cNvPr>
          <p:cNvSpPr/>
          <p:nvPr/>
        </p:nvSpPr>
        <p:spPr>
          <a:xfrm>
            <a:off x="662608" y="1554540"/>
            <a:ext cx="9170505" cy="4524315"/>
          </a:xfrm>
          <a:prstGeom prst="rect">
            <a:avLst/>
          </a:prstGeom>
        </p:spPr>
        <p:txBody>
          <a:bodyPr wrap="square">
            <a:spAutoFit/>
          </a:bodyPr>
          <a:lstStyle/>
          <a:p>
            <a:r>
              <a:rPr lang="nl-NL" sz="2400" dirty="0"/>
              <a:t>Organisatie/bedrijf: Coöperatieve vereniging </a:t>
            </a:r>
            <a:r>
              <a:rPr lang="nl-NL" sz="2400" dirty="0" err="1"/>
              <a:t>vechtdalproducten</a:t>
            </a:r>
            <a:r>
              <a:rPr lang="nl-NL" sz="2400" dirty="0"/>
              <a:t> (CVV). </a:t>
            </a:r>
          </a:p>
          <a:p>
            <a:r>
              <a:rPr lang="nl-NL" sz="2400" dirty="0"/>
              <a:t>Dit is een coöperatie met leden vanuit de producenten, de verwerkende bedrijven en de horeca die zicht bezighoudt met het beter </a:t>
            </a:r>
            <a:r>
              <a:rPr lang="nl-NL" sz="2400" dirty="0" err="1"/>
              <a:t>vermarkten</a:t>
            </a:r>
            <a:r>
              <a:rPr lang="nl-NL" sz="2400" dirty="0"/>
              <a:t> van de lokale producten en het op de kaart zetten hiervan.</a:t>
            </a:r>
          </a:p>
          <a:p>
            <a:endParaRPr lang="nl-NL" sz="2400" dirty="0"/>
          </a:p>
          <a:p>
            <a:r>
              <a:rPr lang="nl-NL" sz="2400" dirty="0"/>
              <a:t>Betrokken bij ketenverkorting: CVV is betrokken bij ketenverkorting doordat het zorgt voor ketensamenwerking in de </a:t>
            </a:r>
            <a:r>
              <a:rPr lang="nl-NL" sz="2400" dirty="0" err="1"/>
              <a:t>agri</a:t>
            </a:r>
            <a:r>
              <a:rPr lang="nl-NL" sz="2400" dirty="0"/>
              <a:t> en foodsector in </a:t>
            </a:r>
            <a:r>
              <a:rPr lang="nl-NL" sz="2400" dirty="0" err="1"/>
              <a:t>Vechtdal</a:t>
            </a:r>
            <a:r>
              <a:rPr lang="nl-NL" sz="2400" dirty="0"/>
              <a:t>. Hierdoor komen samenwerkingen tot stand die bijdragen aan ketenverkorting. </a:t>
            </a:r>
          </a:p>
          <a:p>
            <a:endParaRPr lang="nl-NL" sz="2400" dirty="0"/>
          </a:p>
          <a:p>
            <a:r>
              <a:rPr lang="nl-NL" sz="2400" dirty="0"/>
              <a:t>Betrokken bij ketensamenwerking: CVV is de trekker van ketensamenwerking in de </a:t>
            </a:r>
            <a:r>
              <a:rPr lang="nl-NL" sz="2400" dirty="0" err="1"/>
              <a:t>agri</a:t>
            </a:r>
            <a:r>
              <a:rPr lang="nl-NL" sz="2400" dirty="0"/>
              <a:t> en foodsector in </a:t>
            </a:r>
            <a:r>
              <a:rPr lang="nl-NL" sz="2400" dirty="0" err="1"/>
              <a:t>Vechtdal</a:t>
            </a:r>
            <a:endParaRPr lang="nl-NL" sz="2400" dirty="0"/>
          </a:p>
        </p:txBody>
      </p:sp>
      <p:pic>
        <p:nvPicPr>
          <p:cNvPr id="5" name="Afbeelding 4">
            <a:extLst>
              <a:ext uri="{FF2B5EF4-FFF2-40B4-BE49-F238E27FC236}">
                <a16:creationId xmlns:a16="http://schemas.microsoft.com/office/drawing/2014/main" id="{99517854-0F6C-43A2-B7B5-B00AD4B70B90}"/>
              </a:ext>
            </a:extLst>
          </p:cNvPr>
          <p:cNvPicPr>
            <a:picLocks noChangeAspect="1"/>
          </p:cNvPicPr>
          <p:nvPr/>
        </p:nvPicPr>
        <p:blipFill>
          <a:blip r:embed="rId3"/>
          <a:stretch>
            <a:fillRect/>
          </a:stretch>
        </p:blipFill>
        <p:spPr>
          <a:xfrm>
            <a:off x="7869930" y="4765470"/>
            <a:ext cx="4110114" cy="1940130"/>
          </a:xfrm>
          <a:prstGeom prst="rect">
            <a:avLst/>
          </a:prstGeom>
        </p:spPr>
      </p:pic>
    </p:spTree>
    <p:extLst>
      <p:ext uri="{BB962C8B-B14F-4D97-AF65-F5344CB8AC3E}">
        <p14:creationId xmlns:p14="http://schemas.microsoft.com/office/powerpoint/2010/main" val="167371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Opdracht Les 4</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Tekstvak 2">
            <a:extLst>
              <a:ext uri="{FF2B5EF4-FFF2-40B4-BE49-F238E27FC236}">
                <a16:creationId xmlns:a16="http://schemas.microsoft.com/office/drawing/2014/main" id="{C2C61755-568C-442B-A92F-AEEDD537A80D}"/>
              </a:ext>
            </a:extLst>
          </p:cNvPr>
          <p:cNvSpPr txBox="1"/>
          <p:nvPr/>
        </p:nvSpPr>
        <p:spPr>
          <a:xfrm>
            <a:off x="1007165" y="1400985"/>
            <a:ext cx="9130748" cy="461665"/>
          </a:xfrm>
          <a:prstGeom prst="rect">
            <a:avLst/>
          </a:prstGeom>
          <a:noFill/>
        </p:spPr>
        <p:txBody>
          <a:bodyPr wrap="square" rtlCol="0">
            <a:spAutoFit/>
          </a:bodyPr>
          <a:lstStyle/>
          <a:p>
            <a:r>
              <a:rPr lang="nl-NL" sz="2400" dirty="0"/>
              <a:t>Lees de afstudeeropdracht van </a:t>
            </a:r>
            <a:r>
              <a:rPr lang="nl-NL" sz="2400" dirty="0" err="1"/>
              <a:t>Hèlen</a:t>
            </a:r>
            <a:r>
              <a:rPr lang="nl-NL" sz="2400" dirty="0"/>
              <a:t> van der Heide,    </a:t>
            </a:r>
          </a:p>
        </p:txBody>
      </p:sp>
      <p:sp>
        <p:nvSpPr>
          <p:cNvPr id="5" name="Rechthoek 4">
            <a:extLst>
              <a:ext uri="{FF2B5EF4-FFF2-40B4-BE49-F238E27FC236}">
                <a16:creationId xmlns:a16="http://schemas.microsoft.com/office/drawing/2014/main" id="{F3E687A3-AFD8-49A4-A6EF-34BC0399FEFC}"/>
              </a:ext>
            </a:extLst>
          </p:cNvPr>
          <p:cNvSpPr/>
          <p:nvPr/>
        </p:nvSpPr>
        <p:spPr>
          <a:xfrm>
            <a:off x="1007165" y="1862650"/>
            <a:ext cx="7000506" cy="461665"/>
          </a:xfrm>
          <a:prstGeom prst="rect">
            <a:avLst/>
          </a:prstGeom>
        </p:spPr>
        <p:txBody>
          <a:bodyPr wrap="none">
            <a:spAutoFit/>
          </a:bodyPr>
          <a:lstStyle/>
          <a:p>
            <a:r>
              <a:rPr lang="nl-NL" sz="2400" dirty="0"/>
              <a:t>DUURZAAM VERKORTEN VAN DE AGRI EN FOODKETEN</a:t>
            </a:r>
          </a:p>
        </p:txBody>
      </p:sp>
      <p:sp>
        <p:nvSpPr>
          <p:cNvPr id="6" name="Tekstvak 5">
            <a:extLst>
              <a:ext uri="{FF2B5EF4-FFF2-40B4-BE49-F238E27FC236}">
                <a16:creationId xmlns:a16="http://schemas.microsoft.com/office/drawing/2014/main" id="{D515B7A3-804D-4FB2-BD90-1AF9AA39EF9C}"/>
              </a:ext>
            </a:extLst>
          </p:cNvPr>
          <p:cNvSpPr txBox="1"/>
          <p:nvPr/>
        </p:nvSpPr>
        <p:spPr>
          <a:xfrm>
            <a:off x="1126434" y="2358887"/>
            <a:ext cx="9130747" cy="4708981"/>
          </a:xfrm>
          <a:prstGeom prst="rect">
            <a:avLst/>
          </a:prstGeom>
          <a:noFill/>
        </p:spPr>
        <p:txBody>
          <a:bodyPr wrap="square" rtlCol="0">
            <a:spAutoFit/>
          </a:bodyPr>
          <a:lstStyle/>
          <a:p>
            <a:pPr marL="342900" indent="-342900">
              <a:buAutoNum type="arabicPeriod"/>
            </a:pPr>
            <a:r>
              <a:rPr lang="nl-NL" sz="2400" dirty="0"/>
              <a:t>Omschrijf de 3 P’s van de duurzaamheid, People, </a:t>
            </a:r>
            <a:r>
              <a:rPr lang="nl-NL" sz="2400" dirty="0" err="1"/>
              <a:t>Planet</a:t>
            </a:r>
            <a:r>
              <a:rPr lang="nl-NL" sz="2400" dirty="0"/>
              <a:t> en Profit voor de voorgestelde  ketenverkorting in de regio Zwolle.</a:t>
            </a:r>
          </a:p>
          <a:p>
            <a:pPr marL="342900" indent="-342900">
              <a:buAutoNum type="arabicPeriod"/>
            </a:pPr>
            <a:r>
              <a:rPr lang="nl-NL" sz="2400" dirty="0"/>
              <a:t>Waarom is samenwerking cruciaal?</a:t>
            </a:r>
          </a:p>
          <a:p>
            <a:pPr marL="342900" indent="-342900">
              <a:buAutoNum type="arabicPeriod"/>
            </a:pPr>
            <a:r>
              <a:rPr lang="nl-NL" sz="2400" dirty="0"/>
              <a:t>Wat is de wens van de consument als het voedsel gaat?</a:t>
            </a:r>
          </a:p>
          <a:p>
            <a:pPr marL="342900" indent="-342900">
              <a:buAutoNum type="arabicPeriod"/>
            </a:pPr>
            <a:r>
              <a:rPr lang="nl-NL" sz="2400" dirty="0"/>
              <a:t>Kijkend naar jouw BPV bedrijf, stel je een duurzame keten verkorting voor.</a:t>
            </a:r>
          </a:p>
          <a:p>
            <a:pPr marL="342900" indent="-342900">
              <a:buFont typeface="Arial" panose="020B0604020202020204" pitchFamily="34" charset="0"/>
              <a:buChar char="•"/>
            </a:pPr>
            <a:r>
              <a:rPr lang="nl-NL" sz="2400" dirty="0"/>
              <a:t>Wat zijn duurzame samenwerkingspartners voor een keten verkorting?</a:t>
            </a:r>
          </a:p>
          <a:p>
            <a:pPr marL="342900" indent="-342900">
              <a:buFont typeface="Arial" panose="020B0604020202020204" pitchFamily="34" charset="0"/>
              <a:buChar char="•"/>
            </a:pPr>
            <a:r>
              <a:rPr lang="nl-NL" sz="2400" dirty="0"/>
              <a:t>Welke wensen hebben de consumenten van jullie producten?</a:t>
            </a:r>
          </a:p>
          <a:p>
            <a:r>
              <a:rPr lang="nl-NL" sz="2400" dirty="0"/>
              <a:t>5. Lees het bericht over vers service, waarom zijn de mannen gestopt?</a:t>
            </a:r>
          </a:p>
          <a:p>
            <a:endParaRPr lang="nl-NL" sz="2400" dirty="0"/>
          </a:p>
          <a:p>
            <a:pPr marL="342900" indent="-342900">
              <a:buAutoNum type="arabicPeriod"/>
            </a:pPr>
            <a:endParaRPr lang="nl-NL" dirty="0"/>
          </a:p>
          <a:p>
            <a:endParaRPr lang="nl-NL" dirty="0"/>
          </a:p>
        </p:txBody>
      </p:sp>
      <p:pic>
        <p:nvPicPr>
          <p:cNvPr id="7" name="Afbeelding 6">
            <a:extLst>
              <a:ext uri="{FF2B5EF4-FFF2-40B4-BE49-F238E27FC236}">
                <a16:creationId xmlns:a16="http://schemas.microsoft.com/office/drawing/2014/main" id="{E69E7643-40BE-4FA7-BD68-E4499AEA1664}"/>
              </a:ext>
            </a:extLst>
          </p:cNvPr>
          <p:cNvPicPr>
            <a:picLocks noChangeAspect="1"/>
          </p:cNvPicPr>
          <p:nvPr/>
        </p:nvPicPr>
        <p:blipFill>
          <a:blip r:embed="rId3"/>
          <a:stretch>
            <a:fillRect/>
          </a:stretch>
        </p:blipFill>
        <p:spPr>
          <a:xfrm>
            <a:off x="10352272" y="741371"/>
            <a:ext cx="1426588" cy="2127688"/>
          </a:xfrm>
          <a:prstGeom prst="rect">
            <a:avLst/>
          </a:prstGeom>
        </p:spPr>
      </p:pic>
    </p:spTree>
    <p:extLst>
      <p:ext uri="{BB962C8B-B14F-4D97-AF65-F5344CB8AC3E}">
        <p14:creationId xmlns:p14="http://schemas.microsoft.com/office/powerpoint/2010/main" val="33822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Transparante keten in beeld</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pic>
        <p:nvPicPr>
          <p:cNvPr id="3" name="Afbeelding 2">
            <a:extLst>
              <a:ext uri="{FF2B5EF4-FFF2-40B4-BE49-F238E27FC236}">
                <a16:creationId xmlns:a16="http://schemas.microsoft.com/office/drawing/2014/main" id="{B36F0061-A950-4692-A375-AF10D344CD73}"/>
              </a:ext>
            </a:extLst>
          </p:cNvPr>
          <p:cNvPicPr>
            <a:picLocks noChangeAspect="1"/>
          </p:cNvPicPr>
          <p:nvPr/>
        </p:nvPicPr>
        <p:blipFill>
          <a:blip r:embed="rId3"/>
          <a:stretch>
            <a:fillRect/>
          </a:stretch>
        </p:blipFill>
        <p:spPr>
          <a:xfrm>
            <a:off x="1113183" y="2162174"/>
            <a:ext cx="8857336" cy="4000087"/>
          </a:xfrm>
          <a:prstGeom prst="rect">
            <a:avLst/>
          </a:prstGeom>
        </p:spPr>
      </p:pic>
    </p:spTree>
    <p:extLst>
      <p:ext uri="{BB962C8B-B14F-4D97-AF65-F5344CB8AC3E}">
        <p14:creationId xmlns:p14="http://schemas.microsoft.com/office/powerpoint/2010/main" val="5396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1C3CE64-67B0-4230-BD43-744BC4564045}"/>
              </a:ext>
            </a:extLst>
          </p:cNvPr>
          <p:cNvPicPr>
            <a:picLocks noChangeAspect="1"/>
          </p:cNvPicPr>
          <p:nvPr/>
        </p:nvPicPr>
        <p:blipFill>
          <a:blip r:embed="rId2"/>
          <a:stretch>
            <a:fillRect/>
          </a:stretch>
        </p:blipFill>
        <p:spPr>
          <a:xfrm>
            <a:off x="2849217" y="1136420"/>
            <a:ext cx="4704522" cy="2942390"/>
          </a:xfrm>
          <a:prstGeom prst="rect">
            <a:avLst/>
          </a:prstGeom>
        </p:spPr>
      </p:pic>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Les 4 DUURZAAM VERKORTEN KETEN</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3"/>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D8A04CFE-E572-411B-B3FB-D1B92C46A71D}"/>
              </a:ext>
            </a:extLst>
          </p:cNvPr>
          <p:cNvSpPr/>
          <p:nvPr/>
        </p:nvSpPr>
        <p:spPr>
          <a:xfrm>
            <a:off x="1364975" y="3636513"/>
            <a:ext cx="8189843" cy="3046988"/>
          </a:xfrm>
          <a:prstGeom prst="rect">
            <a:avLst/>
          </a:prstGeom>
        </p:spPr>
        <p:txBody>
          <a:bodyPr wrap="square">
            <a:spAutoFit/>
          </a:bodyPr>
          <a:lstStyle/>
          <a:p>
            <a:r>
              <a:rPr lang="nl-NL" sz="2400" dirty="0"/>
              <a:t>DUURZAAM VERKORTEN VAN DE AGRI EN FOODKETEN:</a:t>
            </a:r>
          </a:p>
          <a:p>
            <a:endParaRPr lang="nl-NL" sz="2400" dirty="0"/>
          </a:p>
          <a:p>
            <a:r>
              <a:rPr lang="nl-NL" sz="2400" dirty="0"/>
              <a:t>DE INZET VAN KETENSAMENWERKING EN DE INVLOED VAN CONSUMENTENGEDRAG</a:t>
            </a:r>
          </a:p>
          <a:p>
            <a:endParaRPr lang="nl-NL" sz="2400" dirty="0"/>
          </a:p>
          <a:p>
            <a:r>
              <a:rPr lang="nl-NL" sz="2400" dirty="0"/>
              <a:t>Onderzoek naar de manier waarop tot een duurzamere </a:t>
            </a:r>
            <a:r>
              <a:rPr lang="nl-NL" sz="2400" dirty="0" err="1"/>
              <a:t>agri</a:t>
            </a:r>
            <a:r>
              <a:rPr lang="nl-NL" sz="2400" dirty="0"/>
              <a:t> en foodketen kan worden gekomen.</a:t>
            </a:r>
          </a:p>
          <a:p>
            <a:r>
              <a:rPr lang="nl-NL" sz="2400" dirty="0" err="1"/>
              <a:t>Hèlen</a:t>
            </a:r>
            <a:r>
              <a:rPr lang="nl-NL" sz="2400" dirty="0"/>
              <a:t> van der Heide</a:t>
            </a:r>
          </a:p>
        </p:txBody>
      </p:sp>
      <p:pic>
        <p:nvPicPr>
          <p:cNvPr id="7" name="Afbeelding 6">
            <a:extLst>
              <a:ext uri="{FF2B5EF4-FFF2-40B4-BE49-F238E27FC236}">
                <a16:creationId xmlns:a16="http://schemas.microsoft.com/office/drawing/2014/main" id="{799AEBF3-F2C5-4C5B-B9CE-AFC4E85567AF}"/>
              </a:ext>
            </a:extLst>
          </p:cNvPr>
          <p:cNvPicPr>
            <a:picLocks noChangeAspect="1"/>
          </p:cNvPicPr>
          <p:nvPr/>
        </p:nvPicPr>
        <p:blipFill>
          <a:blip r:embed="rId4"/>
          <a:stretch>
            <a:fillRect/>
          </a:stretch>
        </p:blipFill>
        <p:spPr>
          <a:xfrm>
            <a:off x="10495723" y="4617466"/>
            <a:ext cx="1426734" cy="2127317"/>
          </a:xfrm>
          <a:prstGeom prst="rect">
            <a:avLst/>
          </a:prstGeom>
        </p:spPr>
      </p:pic>
    </p:spTree>
    <p:extLst>
      <p:ext uri="{BB962C8B-B14F-4D97-AF65-F5344CB8AC3E}">
        <p14:creationId xmlns:p14="http://schemas.microsoft.com/office/powerpoint/2010/main" val="419210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05D2794-7C78-4F65-A56F-393BFDD03823}"/>
              </a:ext>
            </a:extLst>
          </p:cNvPr>
          <p:cNvPicPr>
            <a:picLocks noChangeAspect="1"/>
          </p:cNvPicPr>
          <p:nvPr/>
        </p:nvPicPr>
        <p:blipFill>
          <a:blip r:embed="rId2"/>
          <a:stretch>
            <a:fillRect/>
          </a:stretch>
        </p:blipFill>
        <p:spPr>
          <a:xfrm>
            <a:off x="10257181" y="60497"/>
            <a:ext cx="1934818" cy="1934818"/>
          </a:xfrm>
          <a:prstGeom prst="rect">
            <a:avLst/>
          </a:prstGeom>
        </p:spPr>
      </p:pic>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Wensen binnen de keten</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3"/>
          <a:stretch>
            <a:fillRect/>
          </a:stretch>
        </p:blipFill>
        <p:spPr>
          <a:xfrm>
            <a:off x="10257182" y="3524542"/>
            <a:ext cx="1934817" cy="892401"/>
          </a:xfrm>
          <a:prstGeom prst="rect">
            <a:avLst/>
          </a:prstGeom>
        </p:spPr>
      </p:pic>
      <p:sp>
        <p:nvSpPr>
          <p:cNvPr id="6" name="Rechthoek 5">
            <a:extLst>
              <a:ext uri="{FF2B5EF4-FFF2-40B4-BE49-F238E27FC236}">
                <a16:creationId xmlns:a16="http://schemas.microsoft.com/office/drawing/2014/main" id="{7098BEAF-220D-4277-BD44-3588D93FC05F}"/>
              </a:ext>
            </a:extLst>
          </p:cNvPr>
          <p:cNvSpPr/>
          <p:nvPr/>
        </p:nvSpPr>
        <p:spPr>
          <a:xfrm>
            <a:off x="838199" y="1431236"/>
            <a:ext cx="9776791" cy="4893647"/>
          </a:xfrm>
          <a:prstGeom prst="rect">
            <a:avLst/>
          </a:prstGeom>
        </p:spPr>
        <p:txBody>
          <a:bodyPr wrap="square">
            <a:spAutoFit/>
          </a:bodyPr>
          <a:lstStyle/>
          <a:p>
            <a:r>
              <a:rPr lang="nl-NL" sz="2400" dirty="0"/>
              <a:t>In de </a:t>
            </a:r>
            <a:r>
              <a:rPr lang="nl-NL" sz="2400" dirty="0" err="1"/>
              <a:t>agri</a:t>
            </a:r>
            <a:r>
              <a:rPr lang="nl-NL" sz="2400" dirty="0"/>
              <a:t> en foodsector is momenteel veel aandacht voor het verkorten van de ketens.</a:t>
            </a:r>
          </a:p>
          <a:p>
            <a:r>
              <a:rPr lang="nl-NL" sz="2400" dirty="0"/>
              <a:t>Een belangrijke oorzaak hiervoor is dat in de agrarische sector een oneerlijke financiële verdeling is ontstaan. </a:t>
            </a:r>
          </a:p>
          <a:p>
            <a:r>
              <a:rPr lang="nl-NL" sz="2400" dirty="0"/>
              <a:t>De ketens zijn langer geworden in de afgelopen jaren waardoor de productie van landbouwproducten kon toenemen, maar hierdoor in het voedsel anoniem geworden.</a:t>
            </a:r>
          </a:p>
          <a:p>
            <a:r>
              <a:rPr lang="nl-NL" sz="2400" dirty="0"/>
              <a:t>De machtige positie van de vijf inkooporganisaties heeft de keten oneerlijk verdeeld. </a:t>
            </a:r>
          </a:p>
          <a:p>
            <a:r>
              <a:rPr lang="nl-NL" sz="2400" dirty="0"/>
              <a:t>Een andere ontwikkeling is dat agrariërs de behoefte hebben om hun verhaal te vertellen en niet anoniem hun product af te zetten. Consumenten hebben behoefte aan verse producten en beleving van hun voedsel. Een antwoord op deze ontwikkelingen is het verkorten van de keten.</a:t>
            </a:r>
          </a:p>
        </p:txBody>
      </p:sp>
    </p:spTree>
    <p:extLst>
      <p:ext uri="{BB962C8B-B14F-4D97-AF65-F5344CB8AC3E}">
        <p14:creationId xmlns:p14="http://schemas.microsoft.com/office/powerpoint/2010/main" val="223952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Oplossingsrichtingen</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ED747D02-E32B-4242-8D39-46D68C55591E}"/>
              </a:ext>
            </a:extLst>
          </p:cNvPr>
          <p:cNvSpPr/>
          <p:nvPr/>
        </p:nvSpPr>
        <p:spPr>
          <a:xfrm>
            <a:off x="583096" y="2413338"/>
            <a:ext cx="9939130" cy="2308324"/>
          </a:xfrm>
          <a:prstGeom prst="rect">
            <a:avLst/>
          </a:prstGeom>
        </p:spPr>
        <p:txBody>
          <a:bodyPr wrap="square">
            <a:spAutoFit/>
          </a:bodyPr>
          <a:lstStyle/>
          <a:p>
            <a:r>
              <a:rPr lang="nl-NL" sz="2400" dirty="0"/>
              <a:t>Deze hoofdvraag wordt beantwoord aan de hand van de volgende 2 oplossingsrichtingen:</a:t>
            </a:r>
          </a:p>
          <a:p>
            <a:r>
              <a:rPr lang="nl-NL" sz="2400" dirty="0"/>
              <a:t>1. Voor duurzame ketenverkorting is samenwerking tussen verschillende partijen in de keten, oftewel ketensamenwerking, een kritische succesfactor.</a:t>
            </a:r>
          </a:p>
          <a:p>
            <a:r>
              <a:rPr lang="nl-NL" sz="2400" dirty="0"/>
              <a:t>2. Voor een duurzame ketenverkorting spelen de waarden, eisen en wensen van de consument een cruciale rol.</a:t>
            </a:r>
          </a:p>
        </p:txBody>
      </p:sp>
      <p:pic>
        <p:nvPicPr>
          <p:cNvPr id="5" name="Afbeelding 4">
            <a:extLst>
              <a:ext uri="{FF2B5EF4-FFF2-40B4-BE49-F238E27FC236}">
                <a16:creationId xmlns:a16="http://schemas.microsoft.com/office/drawing/2014/main" id="{34705135-020D-438C-A07C-C6757B37BE2C}"/>
              </a:ext>
            </a:extLst>
          </p:cNvPr>
          <p:cNvPicPr>
            <a:picLocks noChangeAspect="1"/>
          </p:cNvPicPr>
          <p:nvPr/>
        </p:nvPicPr>
        <p:blipFill>
          <a:blip r:embed="rId3"/>
          <a:stretch>
            <a:fillRect/>
          </a:stretch>
        </p:blipFill>
        <p:spPr>
          <a:xfrm>
            <a:off x="5221356" y="4438015"/>
            <a:ext cx="3485322" cy="2419985"/>
          </a:xfrm>
          <a:prstGeom prst="rect">
            <a:avLst/>
          </a:prstGeom>
        </p:spPr>
      </p:pic>
    </p:spTree>
    <p:extLst>
      <p:ext uri="{BB962C8B-B14F-4D97-AF65-F5344CB8AC3E}">
        <p14:creationId xmlns:p14="http://schemas.microsoft.com/office/powerpoint/2010/main" val="163976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Traditionele situatie</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pic>
        <p:nvPicPr>
          <p:cNvPr id="5" name="Afbeelding 4">
            <a:extLst>
              <a:ext uri="{FF2B5EF4-FFF2-40B4-BE49-F238E27FC236}">
                <a16:creationId xmlns:a16="http://schemas.microsoft.com/office/drawing/2014/main" id="{DC6E8D40-4A58-47BB-989A-B53017B2E21F}"/>
              </a:ext>
            </a:extLst>
          </p:cNvPr>
          <p:cNvPicPr>
            <a:picLocks noChangeAspect="1"/>
          </p:cNvPicPr>
          <p:nvPr/>
        </p:nvPicPr>
        <p:blipFill>
          <a:blip r:embed="rId3"/>
          <a:stretch>
            <a:fillRect/>
          </a:stretch>
        </p:blipFill>
        <p:spPr>
          <a:xfrm>
            <a:off x="2213113" y="1199847"/>
            <a:ext cx="6513415" cy="5452744"/>
          </a:xfrm>
          <a:prstGeom prst="rect">
            <a:avLst/>
          </a:prstGeom>
        </p:spPr>
      </p:pic>
    </p:spTree>
    <p:extLst>
      <p:ext uri="{BB962C8B-B14F-4D97-AF65-F5344CB8AC3E}">
        <p14:creationId xmlns:p14="http://schemas.microsoft.com/office/powerpoint/2010/main" val="21575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5750610-0DF1-4C44-BCC5-A7B46628A6AA}"/>
              </a:ext>
            </a:extLst>
          </p:cNvPr>
          <p:cNvPicPr>
            <a:picLocks noChangeAspect="1"/>
          </p:cNvPicPr>
          <p:nvPr/>
        </p:nvPicPr>
        <p:blipFill>
          <a:blip r:embed="rId2"/>
          <a:stretch>
            <a:fillRect/>
          </a:stretch>
        </p:blipFill>
        <p:spPr>
          <a:xfrm>
            <a:off x="3238678" y="3723861"/>
            <a:ext cx="3759298" cy="2937939"/>
          </a:xfrm>
          <a:prstGeom prst="rect">
            <a:avLst/>
          </a:prstGeom>
        </p:spPr>
      </p:pic>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Duurzame ketenverkorting</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3"/>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3C6E057F-F91A-4E01-BE8C-E179CA9C0DAA}"/>
              </a:ext>
            </a:extLst>
          </p:cNvPr>
          <p:cNvSpPr/>
          <p:nvPr/>
        </p:nvSpPr>
        <p:spPr>
          <a:xfrm>
            <a:off x="980660" y="1739287"/>
            <a:ext cx="9276521" cy="2308324"/>
          </a:xfrm>
          <a:prstGeom prst="rect">
            <a:avLst/>
          </a:prstGeom>
        </p:spPr>
        <p:txBody>
          <a:bodyPr wrap="square">
            <a:spAutoFit/>
          </a:bodyPr>
          <a:lstStyle/>
          <a:p>
            <a:r>
              <a:rPr lang="nl-NL" sz="2400" dirty="0"/>
              <a:t>Duurzame ketenverkorting wordt gedefinieerd als:</a:t>
            </a:r>
          </a:p>
          <a:p>
            <a:endParaRPr lang="nl-NL" sz="2400" dirty="0"/>
          </a:p>
          <a:p>
            <a:r>
              <a:rPr lang="nl-NL" sz="2400" i="1" dirty="0"/>
              <a:t>Een ontwikkeling waarbij de (relatieve en fysieke) afstand die een product aflegt van </a:t>
            </a:r>
            <a:r>
              <a:rPr lang="nl-NL" sz="2400" i="1" dirty="0" err="1"/>
              <a:t>oerproducent</a:t>
            </a:r>
            <a:r>
              <a:rPr lang="nl-NL" sz="2400" i="1" dirty="0"/>
              <a:t> tot eindgebruiker wordt verkort, waarbij de balans tussen sociale, ecologische en economische aspecten op de lange termijn verbetert ten opzichte van de uitgangssituatie</a:t>
            </a:r>
          </a:p>
        </p:txBody>
      </p:sp>
    </p:spTree>
    <p:extLst>
      <p:ext uri="{BB962C8B-B14F-4D97-AF65-F5344CB8AC3E}">
        <p14:creationId xmlns:p14="http://schemas.microsoft.com/office/powerpoint/2010/main" val="215549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Ketensamenwerking</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D65CAF0C-97B4-4336-85E2-1296D09BDB35}"/>
              </a:ext>
            </a:extLst>
          </p:cNvPr>
          <p:cNvSpPr/>
          <p:nvPr/>
        </p:nvSpPr>
        <p:spPr>
          <a:xfrm>
            <a:off x="675861" y="1720840"/>
            <a:ext cx="8468139" cy="4893647"/>
          </a:xfrm>
          <a:prstGeom prst="rect">
            <a:avLst/>
          </a:prstGeom>
        </p:spPr>
        <p:txBody>
          <a:bodyPr wrap="square">
            <a:spAutoFit/>
          </a:bodyPr>
          <a:lstStyle/>
          <a:p>
            <a:r>
              <a:rPr lang="nl-NL" sz="2400" dirty="0"/>
              <a:t>Ketensamenwerking kan in een horizontaal of verticaal ketennetwerk. </a:t>
            </a:r>
          </a:p>
          <a:p>
            <a:r>
              <a:rPr lang="nl-NL" sz="2400" dirty="0"/>
              <a:t>In een horizontaal netwerk wordt samengewerkt met bedrijven uit dezelfde bedrijfstak. In een verticaal netwerk wordt samengewerkt met bedrijven uit verschillende schakels uit de keten. De meest intensieve vorm van samenwerking is ketenintegratie waarbij de bedrijfsprocessen van de samenwerkingspartners worden samengevoegd. </a:t>
            </a:r>
          </a:p>
          <a:p>
            <a:r>
              <a:rPr lang="nl-NL" sz="2400" dirty="0"/>
              <a:t>Van verticale ketenintegratie wordt ook gesproken wanneer schakels uit de keten worden weggelaten. De mate van intensiteit van samenwerking hangt af van factoren: zekerheid, afhankelijkheid, onderling vertrouwen, transactiekosten en strategische </a:t>
            </a:r>
            <a:r>
              <a:rPr lang="nl-NL" sz="2400" dirty="0" err="1"/>
              <a:t>passendheid</a:t>
            </a:r>
            <a:r>
              <a:rPr lang="nl-NL" sz="2400" dirty="0"/>
              <a:t>.</a:t>
            </a:r>
          </a:p>
        </p:txBody>
      </p:sp>
      <p:pic>
        <p:nvPicPr>
          <p:cNvPr id="5" name="Afbeelding 4">
            <a:extLst>
              <a:ext uri="{FF2B5EF4-FFF2-40B4-BE49-F238E27FC236}">
                <a16:creationId xmlns:a16="http://schemas.microsoft.com/office/drawing/2014/main" id="{B48E7283-E432-44E0-BF15-1DC0AFABED78}"/>
              </a:ext>
            </a:extLst>
          </p:cNvPr>
          <p:cNvPicPr>
            <a:picLocks noChangeAspect="1"/>
          </p:cNvPicPr>
          <p:nvPr/>
        </p:nvPicPr>
        <p:blipFill>
          <a:blip r:embed="rId3"/>
          <a:stretch>
            <a:fillRect/>
          </a:stretch>
        </p:blipFill>
        <p:spPr>
          <a:xfrm>
            <a:off x="8388626" y="469749"/>
            <a:ext cx="2965174" cy="2002126"/>
          </a:xfrm>
          <a:prstGeom prst="rect">
            <a:avLst/>
          </a:prstGeom>
        </p:spPr>
      </p:pic>
    </p:spTree>
    <p:extLst>
      <p:ext uri="{BB962C8B-B14F-4D97-AF65-F5344CB8AC3E}">
        <p14:creationId xmlns:p14="http://schemas.microsoft.com/office/powerpoint/2010/main" val="116913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1</a:t>
            </a:r>
            <a:r>
              <a:rPr lang="nl-NL" baseline="30000" dirty="0"/>
              <a:t>e</a:t>
            </a:r>
            <a:r>
              <a:rPr lang="nl-NL" dirty="0"/>
              <a:t> oplossing</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5" name="Rechthoek 4">
            <a:extLst>
              <a:ext uri="{FF2B5EF4-FFF2-40B4-BE49-F238E27FC236}">
                <a16:creationId xmlns:a16="http://schemas.microsoft.com/office/drawing/2014/main" id="{B165E6B8-8E2A-42FA-9D8B-C05679EA25C9}"/>
              </a:ext>
            </a:extLst>
          </p:cNvPr>
          <p:cNvSpPr/>
          <p:nvPr/>
        </p:nvSpPr>
        <p:spPr>
          <a:xfrm>
            <a:off x="728870" y="1557923"/>
            <a:ext cx="9687339" cy="4893647"/>
          </a:xfrm>
          <a:prstGeom prst="rect">
            <a:avLst/>
          </a:prstGeom>
        </p:spPr>
        <p:txBody>
          <a:bodyPr wrap="square">
            <a:spAutoFit/>
          </a:bodyPr>
          <a:lstStyle/>
          <a:p>
            <a:r>
              <a:rPr lang="nl-NL" sz="2400" dirty="0"/>
              <a:t>Ketenverkorting draagt bij aan het verbeteren van duurzaamheid omdat het de balans tussen sociale, ecologische en economische aspecten verbetert. Dit doordat het zorgt voor het vergroten van de transparantie in de keten, waardoor de consument meer inzicht heeft in waar een product vandaan komt en hoe het is geproduceerd. </a:t>
            </a:r>
          </a:p>
          <a:p>
            <a:r>
              <a:rPr lang="nl-NL" sz="2400" dirty="0"/>
              <a:t>Ook zorgt een verkorte keten voor een gevarieerder en gezonder aanbod van voedingsmiddelen en worden de consument en producent dichter bij elkaar gebracht, zodat het aanbod beter kan worden afgestemd op de consument. Daarnaast zorgt ketenverkorting voor een vermindering van de milieudruk en een vermindering van voedselverspilling. </a:t>
            </a:r>
          </a:p>
          <a:p>
            <a:r>
              <a:rPr lang="nl-NL" sz="2400" dirty="0"/>
              <a:t>Tot slot zorgt ketenverkorting ervoor dat het geld in de keten beter wordt verdeeld, waardoor ook de producent een eerlijke prijs krijgt voor zijn product. Ketenverkorting stimuleert daarnaast de regionale economie.</a:t>
            </a:r>
          </a:p>
        </p:txBody>
      </p:sp>
      <p:pic>
        <p:nvPicPr>
          <p:cNvPr id="6" name="Afbeelding 5">
            <a:extLst>
              <a:ext uri="{FF2B5EF4-FFF2-40B4-BE49-F238E27FC236}">
                <a16:creationId xmlns:a16="http://schemas.microsoft.com/office/drawing/2014/main" id="{57E07D0B-E4D9-4BB0-A035-A011F0254F01}"/>
              </a:ext>
            </a:extLst>
          </p:cNvPr>
          <p:cNvPicPr>
            <a:picLocks noChangeAspect="1"/>
          </p:cNvPicPr>
          <p:nvPr/>
        </p:nvPicPr>
        <p:blipFill>
          <a:blip r:embed="rId3"/>
          <a:stretch>
            <a:fillRect/>
          </a:stretch>
        </p:blipFill>
        <p:spPr>
          <a:xfrm>
            <a:off x="8153928" y="156304"/>
            <a:ext cx="3474855" cy="1333611"/>
          </a:xfrm>
          <a:prstGeom prst="rect">
            <a:avLst/>
          </a:prstGeom>
        </p:spPr>
      </p:pic>
    </p:spTree>
    <p:extLst>
      <p:ext uri="{BB962C8B-B14F-4D97-AF65-F5344CB8AC3E}">
        <p14:creationId xmlns:p14="http://schemas.microsoft.com/office/powerpoint/2010/main" val="226400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A98FA-ACAE-4A42-B668-00791ABE0E12}">
  <ds:schemaRefs>
    <ds:schemaRef ds:uri="http://schemas.microsoft.com/sharepoint/v3/contenttype/forms"/>
  </ds:schemaRefs>
</ds:datastoreItem>
</file>

<file path=customXml/itemProps2.xml><?xml version="1.0" encoding="utf-8"?>
<ds:datastoreItem xmlns:ds="http://schemas.openxmlformats.org/officeDocument/2006/customXml" ds:itemID="{3AB4C8D5-68FD-41F7-968B-39C521D99DC7}">
  <ds:schemaRefs>
    <ds:schemaRef ds:uri="http://schemas.microsoft.com/office/2006/documentManagement/types"/>
    <ds:schemaRef ds:uri="915d7cad-3e71-4cea-95bb-ac32222adf06"/>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82ac19c3-1cff-4f70-a585-2de21a3866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FCEC3EA-C2DA-4CB9-9838-10EB887CB2BF}"/>
</file>

<file path=docProps/app.xml><?xml version="1.0" encoding="utf-8"?>
<Properties xmlns="http://schemas.openxmlformats.org/officeDocument/2006/extended-properties" xmlns:vt="http://schemas.openxmlformats.org/officeDocument/2006/docPropsVTypes">
  <TotalTime>512</TotalTime>
  <Words>1235</Words>
  <Application>Microsoft Office PowerPoint</Application>
  <PresentationFormat>Breedbeeld</PresentationFormat>
  <Paragraphs>78</Paragraphs>
  <Slides>18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Calibri Light</vt:lpstr>
      <vt:lpstr>Kantoorthema</vt:lpstr>
      <vt:lpstr>Transparantie in de keten</vt:lpstr>
      <vt:lpstr>Transparante keten in beeld</vt:lpstr>
      <vt:lpstr>Les 4 DUURZAAM VERKORTEN KETEN</vt:lpstr>
      <vt:lpstr>Wensen binnen de keten</vt:lpstr>
      <vt:lpstr>Oplossingsrichtingen</vt:lpstr>
      <vt:lpstr>Traditionele situatie</vt:lpstr>
      <vt:lpstr>Duurzame ketenverkorting</vt:lpstr>
      <vt:lpstr>Ketensamenwerking</vt:lpstr>
      <vt:lpstr>1e oplossing</vt:lpstr>
      <vt:lpstr>Randvoorwaarde succes ketenverkorting</vt:lpstr>
      <vt:lpstr>Rol van de consument</vt:lpstr>
      <vt:lpstr>Wensen van de consument</vt:lpstr>
      <vt:lpstr>2e Oplossing</vt:lpstr>
      <vt:lpstr>Praktijkvoorbeelden</vt:lpstr>
      <vt:lpstr>Praktijkvoorbeelden</vt:lpstr>
      <vt:lpstr>Praktijkvoorbeelden</vt:lpstr>
      <vt:lpstr>Praktijkvoorbeelden</vt:lpstr>
      <vt:lpstr>Opdracht Les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Transparantie in de keten</dc:title>
  <dc:creator>Ben Nienhuis</dc:creator>
  <cp:lastModifiedBy>Ben Nienhuis</cp:lastModifiedBy>
  <cp:revision>27</cp:revision>
  <dcterms:created xsi:type="dcterms:W3CDTF">2021-03-23T11:59:18Z</dcterms:created>
  <dcterms:modified xsi:type="dcterms:W3CDTF">2021-04-05T14:11:04Z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